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17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Ubuntu Bold" charset="1" panose="020B0804030602030204"/>
      <p:regular r:id="rId15"/>
    </p:embeddedFont>
    <p:embeddedFont>
      <p:font typeface="Ubuntu" charset="1" panose="020B0504030602030204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theme" Target="theme/theme2.xml"/><Relationship Id="rId8" Type="http://schemas.openxmlformats.org/officeDocument/2006/relationships/slide" Target="slides/slide3.xml"/><Relationship Id="rId3" Type="http://schemas.openxmlformats.org/officeDocument/2006/relationships/viewProps" Target="viewProps.xml"/><Relationship Id="rId21" Type="http://schemas.openxmlformats.org/officeDocument/2006/relationships/customXml" Target="../customXml/item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6" Type="http://schemas.openxmlformats.org/officeDocument/2006/relationships/font" Target="fonts/font16.fntdata"/><Relationship Id="rId2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15" Type="http://schemas.openxmlformats.org/officeDocument/2006/relationships/font" Target="fonts/font15.fntdata"/><Relationship Id="rId5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Slide" Target="notesSlides/notesSlide1.xml"/><Relationship Id="rId14" Type="http://schemas.openxmlformats.org/officeDocument/2006/relationships/slide" Target="slides/slide9.xml"/><Relationship Id="rId4" Type="http://schemas.openxmlformats.org/officeDocument/2006/relationships/theme" Target="theme/theme1.xml"/><Relationship Id="rId9" Type="http://schemas.openxmlformats.org/officeDocument/2006/relationships/slide" Target="slides/slide4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Non exhaustif</a:t>
            </a:r>
          </a:p>
          <a:p>
            <a:r>
              <a:rPr lang="en-US"/>
              <a:t/>
            </a:r>
          </a:p>
          <a:p>
            <a:r>
              <a:rPr lang="en-US"/>
              <a:t>Idées pour lancer le débat entre nous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Relationship Id="rId4" Target="../media/image2.jpe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6501645"/>
            <a:ext cx="18288000" cy="25642084"/>
          </a:xfrm>
          <a:custGeom>
            <a:avLst/>
            <a:gdLst/>
            <a:ahLst/>
            <a:cxnLst/>
            <a:rect r="r" b="b" t="t" l="l"/>
            <a:pathLst>
              <a:path h="25642084" w="18288000">
                <a:moveTo>
                  <a:pt x="0" y="0"/>
                </a:moveTo>
                <a:lnTo>
                  <a:pt x="18288000" y="0"/>
                </a:lnTo>
                <a:lnTo>
                  <a:pt x="18288000" y="25642084"/>
                </a:lnTo>
                <a:lnTo>
                  <a:pt x="0" y="256420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193" r="0" b="-185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-2142564"/>
            <a:ext cx="18288000" cy="14572128"/>
            <a:chOff x="0" y="0"/>
            <a:chExt cx="10079990" cy="803187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080117" cy="8031734"/>
            </a:xfrm>
            <a:custGeom>
              <a:avLst/>
              <a:gdLst/>
              <a:ahLst/>
              <a:cxnLst/>
              <a:rect r="r" b="b" t="t" l="l"/>
              <a:pathLst>
                <a:path h="8031734" w="10080117">
                  <a:moveTo>
                    <a:pt x="5917184" y="1467612"/>
                  </a:moveTo>
                  <a:lnTo>
                    <a:pt x="5916422" y="1468755"/>
                  </a:lnTo>
                  <a:lnTo>
                    <a:pt x="5912866" y="1472311"/>
                  </a:lnTo>
                  <a:lnTo>
                    <a:pt x="5917184" y="1467612"/>
                  </a:lnTo>
                  <a:close/>
                  <a:moveTo>
                    <a:pt x="4439793" y="1355344"/>
                  </a:moveTo>
                  <a:cubicBezTo>
                    <a:pt x="4694047" y="1437894"/>
                    <a:pt x="4917948" y="1575435"/>
                    <a:pt x="5130038" y="1733931"/>
                  </a:cubicBezTo>
                  <a:lnTo>
                    <a:pt x="5130165" y="1733931"/>
                  </a:lnTo>
                  <a:cubicBezTo>
                    <a:pt x="5128895" y="1763014"/>
                    <a:pt x="5112385" y="1780667"/>
                    <a:pt x="5088001" y="1794383"/>
                  </a:cubicBezTo>
                  <a:cubicBezTo>
                    <a:pt x="4920869" y="1889252"/>
                    <a:pt x="4768596" y="2004060"/>
                    <a:pt x="4628261" y="2134616"/>
                  </a:cubicBezTo>
                  <a:lnTo>
                    <a:pt x="4628388" y="2134743"/>
                  </a:lnTo>
                  <a:lnTo>
                    <a:pt x="4628515" y="2134870"/>
                  </a:lnTo>
                  <a:lnTo>
                    <a:pt x="4628388" y="2134870"/>
                  </a:lnTo>
                  <a:lnTo>
                    <a:pt x="4628261" y="2134870"/>
                  </a:lnTo>
                  <a:cubicBezTo>
                    <a:pt x="4405122" y="2006473"/>
                    <a:pt x="4173347" y="1898523"/>
                    <a:pt x="3923030" y="1833499"/>
                  </a:cubicBezTo>
                  <a:cubicBezTo>
                    <a:pt x="3902837" y="1843278"/>
                    <a:pt x="3887597" y="1858264"/>
                    <a:pt x="3874008" y="1874774"/>
                  </a:cubicBezTo>
                  <a:cubicBezTo>
                    <a:pt x="3887597" y="1858264"/>
                    <a:pt x="3902837" y="1843278"/>
                    <a:pt x="3922903" y="1833372"/>
                  </a:cubicBezTo>
                  <a:cubicBezTo>
                    <a:pt x="4071747" y="1648968"/>
                    <a:pt x="4258183" y="1504950"/>
                    <a:pt x="4439793" y="1355471"/>
                  </a:cubicBezTo>
                  <a:close/>
                  <a:moveTo>
                    <a:pt x="4707636" y="3255645"/>
                  </a:moveTo>
                  <a:cubicBezTo>
                    <a:pt x="4707636" y="3255645"/>
                    <a:pt x="4919472" y="3564509"/>
                    <a:pt x="4919472" y="4075557"/>
                  </a:cubicBezTo>
                  <a:cubicBezTo>
                    <a:pt x="4919472" y="4586605"/>
                    <a:pt x="4708779" y="4775835"/>
                    <a:pt x="4708779" y="4775835"/>
                  </a:cubicBezTo>
                  <a:cubicBezTo>
                    <a:pt x="4708779" y="4775835"/>
                    <a:pt x="4529328" y="4437888"/>
                    <a:pt x="4529328" y="4016248"/>
                  </a:cubicBezTo>
                  <a:cubicBezTo>
                    <a:pt x="4529328" y="3594608"/>
                    <a:pt x="4707636" y="3255772"/>
                    <a:pt x="4707636" y="3255772"/>
                  </a:cubicBezTo>
                  <a:close/>
                  <a:moveTo>
                    <a:pt x="2557526" y="2731262"/>
                  </a:moveTo>
                  <a:lnTo>
                    <a:pt x="2557272" y="2732024"/>
                  </a:lnTo>
                  <a:lnTo>
                    <a:pt x="2557018" y="2732532"/>
                  </a:lnTo>
                  <a:cubicBezTo>
                    <a:pt x="2471674" y="3033014"/>
                    <a:pt x="2385822" y="3333750"/>
                    <a:pt x="2373503" y="3648964"/>
                  </a:cubicBezTo>
                  <a:cubicBezTo>
                    <a:pt x="2343658" y="3866261"/>
                    <a:pt x="2349627" y="4083939"/>
                    <a:pt x="2364994" y="4301871"/>
                  </a:cubicBezTo>
                  <a:cubicBezTo>
                    <a:pt x="2377440" y="4529455"/>
                    <a:pt x="2404999" y="4754626"/>
                    <a:pt x="2475611" y="4972939"/>
                  </a:cubicBezTo>
                  <a:lnTo>
                    <a:pt x="2556383" y="5295519"/>
                  </a:lnTo>
                  <a:lnTo>
                    <a:pt x="2552446" y="5292344"/>
                  </a:lnTo>
                  <a:cubicBezTo>
                    <a:pt x="2439035" y="5238623"/>
                    <a:pt x="2356104" y="5145659"/>
                    <a:pt x="2260727" y="5068316"/>
                  </a:cubicBezTo>
                  <a:cubicBezTo>
                    <a:pt x="2054098" y="4834763"/>
                    <a:pt x="1909064" y="4570984"/>
                    <a:pt x="1856232" y="4260088"/>
                  </a:cubicBezTo>
                  <a:cubicBezTo>
                    <a:pt x="1826006" y="4083050"/>
                    <a:pt x="1848612" y="3906266"/>
                    <a:pt x="1846961" y="3729101"/>
                  </a:cubicBezTo>
                  <a:cubicBezTo>
                    <a:pt x="1846580" y="3687191"/>
                    <a:pt x="1895602" y="3658108"/>
                    <a:pt x="1885188" y="3611118"/>
                  </a:cubicBezTo>
                  <a:cubicBezTo>
                    <a:pt x="1993392" y="3285744"/>
                    <a:pt x="2169795" y="3007106"/>
                    <a:pt x="2449449" y="2800731"/>
                  </a:cubicBezTo>
                  <a:lnTo>
                    <a:pt x="2557399" y="2731897"/>
                  </a:lnTo>
                  <a:lnTo>
                    <a:pt x="2557780" y="2731135"/>
                  </a:lnTo>
                  <a:close/>
                  <a:moveTo>
                    <a:pt x="3463925" y="2489962"/>
                  </a:moveTo>
                  <a:cubicBezTo>
                    <a:pt x="3678555" y="2510409"/>
                    <a:pt x="3885565" y="2557399"/>
                    <a:pt x="4077716" y="2658364"/>
                  </a:cubicBezTo>
                  <a:cubicBezTo>
                    <a:pt x="4109720" y="2675255"/>
                    <a:pt x="4144264" y="2687955"/>
                    <a:pt x="4167505" y="2717546"/>
                  </a:cubicBezTo>
                  <a:cubicBezTo>
                    <a:pt x="4135628" y="2734310"/>
                    <a:pt x="4127881" y="2768219"/>
                    <a:pt x="4112133" y="2796159"/>
                  </a:cubicBezTo>
                  <a:cubicBezTo>
                    <a:pt x="3932682" y="3118231"/>
                    <a:pt x="3834130" y="3465576"/>
                    <a:pt x="3806698" y="3830574"/>
                  </a:cubicBezTo>
                  <a:cubicBezTo>
                    <a:pt x="3790569" y="4047363"/>
                    <a:pt x="3787775" y="4267454"/>
                    <a:pt x="3856609" y="4479671"/>
                  </a:cubicBezTo>
                  <a:cubicBezTo>
                    <a:pt x="3886327" y="4765548"/>
                    <a:pt x="3997833" y="5022977"/>
                    <a:pt x="4133596" y="5272151"/>
                  </a:cubicBezTo>
                  <a:lnTo>
                    <a:pt x="4157091" y="5322570"/>
                  </a:lnTo>
                  <a:cubicBezTo>
                    <a:pt x="3960114" y="5420360"/>
                    <a:pt x="3675253" y="5511673"/>
                    <a:pt x="3451225" y="5532120"/>
                  </a:cubicBezTo>
                  <a:cubicBezTo>
                    <a:pt x="3368675" y="5358003"/>
                    <a:pt x="3250692" y="5146294"/>
                    <a:pt x="3219069" y="4968875"/>
                  </a:cubicBezTo>
                  <a:lnTo>
                    <a:pt x="3218942" y="4968875"/>
                  </a:lnTo>
                  <a:cubicBezTo>
                    <a:pt x="3157728" y="4749927"/>
                    <a:pt x="3115437" y="4527169"/>
                    <a:pt x="3087497" y="4301744"/>
                  </a:cubicBezTo>
                  <a:lnTo>
                    <a:pt x="3091561" y="3670427"/>
                  </a:lnTo>
                  <a:cubicBezTo>
                    <a:pt x="3129153" y="3454908"/>
                    <a:pt x="3168904" y="3240405"/>
                    <a:pt x="3229356" y="3029331"/>
                  </a:cubicBezTo>
                  <a:cubicBezTo>
                    <a:pt x="3284093" y="2838196"/>
                    <a:pt x="3372485" y="2663952"/>
                    <a:pt x="3463798" y="2490089"/>
                  </a:cubicBezTo>
                  <a:close/>
                  <a:moveTo>
                    <a:pt x="5701030" y="2307590"/>
                  </a:moveTo>
                  <a:lnTo>
                    <a:pt x="5700522" y="2307971"/>
                  </a:lnTo>
                  <a:lnTo>
                    <a:pt x="5800471" y="2440305"/>
                  </a:lnTo>
                  <a:cubicBezTo>
                    <a:pt x="6008624" y="2743835"/>
                    <a:pt x="6138037" y="3080766"/>
                    <a:pt x="6224524" y="3435731"/>
                  </a:cubicBezTo>
                  <a:cubicBezTo>
                    <a:pt x="6290564" y="3796792"/>
                    <a:pt x="6298438" y="4158107"/>
                    <a:pt x="6233922" y="4520311"/>
                  </a:cubicBezTo>
                  <a:cubicBezTo>
                    <a:pt x="6182360" y="4809998"/>
                    <a:pt x="6077712" y="5080889"/>
                    <a:pt x="5951855" y="5344795"/>
                  </a:cubicBezTo>
                  <a:cubicBezTo>
                    <a:pt x="5868035" y="5470525"/>
                    <a:pt x="5800852" y="5607685"/>
                    <a:pt x="5700522" y="5722874"/>
                  </a:cubicBezTo>
                  <a:cubicBezTo>
                    <a:pt x="5493004" y="5660644"/>
                    <a:pt x="5317109" y="5547487"/>
                    <a:pt x="5166360" y="5393690"/>
                  </a:cubicBezTo>
                  <a:lnTo>
                    <a:pt x="5231384" y="5306822"/>
                  </a:lnTo>
                  <a:cubicBezTo>
                    <a:pt x="5472176" y="4962906"/>
                    <a:pt x="5619242" y="4585716"/>
                    <a:pt x="5637911" y="4163441"/>
                  </a:cubicBezTo>
                  <a:cubicBezTo>
                    <a:pt x="5673725" y="3764788"/>
                    <a:pt x="5594858" y="3390011"/>
                    <a:pt x="5402834" y="3038729"/>
                  </a:cubicBezTo>
                  <a:cubicBezTo>
                    <a:pt x="5364099" y="2877566"/>
                    <a:pt x="5249164" y="2759710"/>
                    <a:pt x="5165598" y="2624455"/>
                  </a:cubicBezTo>
                  <a:lnTo>
                    <a:pt x="5165598" y="2624328"/>
                  </a:lnTo>
                  <a:lnTo>
                    <a:pt x="5165598" y="2624201"/>
                  </a:lnTo>
                  <a:cubicBezTo>
                    <a:pt x="5325237" y="2487549"/>
                    <a:pt x="5486908" y="2353945"/>
                    <a:pt x="5700522" y="2308098"/>
                  </a:cubicBezTo>
                  <a:lnTo>
                    <a:pt x="5701030" y="2307717"/>
                  </a:lnTo>
                  <a:close/>
                  <a:moveTo>
                    <a:pt x="6484747" y="2152142"/>
                  </a:moveTo>
                  <a:cubicBezTo>
                    <a:pt x="7082917" y="2187194"/>
                    <a:pt x="7571867" y="2434209"/>
                    <a:pt x="7930642" y="2914904"/>
                  </a:cubicBezTo>
                  <a:cubicBezTo>
                    <a:pt x="8285861" y="3391281"/>
                    <a:pt x="8371205" y="3925570"/>
                    <a:pt x="8234299" y="4499102"/>
                  </a:cubicBezTo>
                  <a:cubicBezTo>
                    <a:pt x="8140446" y="4827143"/>
                    <a:pt x="7972552" y="5112385"/>
                    <a:pt x="7724394" y="5346827"/>
                  </a:cubicBezTo>
                  <a:cubicBezTo>
                    <a:pt x="7409815" y="5644261"/>
                    <a:pt x="7037832" y="5822442"/>
                    <a:pt x="6603111" y="5861812"/>
                  </a:cubicBezTo>
                  <a:lnTo>
                    <a:pt x="6486525" y="5878957"/>
                  </a:lnTo>
                  <a:cubicBezTo>
                    <a:pt x="6514719" y="5779262"/>
                    <a:pt x="6564122" y="5687314"/>
                    <a:pt x="6618986" y="5602478"/>
                  </a:cubicBezTo>
                  <a:cubicBezTo>
                    <a:pt x="6670928" y="5522087"/>
                    <a:pt x="6705473" y="5436743"/>
                    <a:pt x="6740017" y="5349748"/>
                  </a:cubicBezTo>
                  <a:lnTo>
                    <a:pt x="6769735" y="5288026"/>
                  </a:lnTo>
                  <a:cubicBezTo>
                    <a:pt x="6902069" y="4949063"/>
                    <a:pt x="6978142" y="4597146"/>
                    <a:pt x="6999859" y="4234688"/>
                  </a:cubicBezTo>
                  <a:cubicBezTo>
                    <a:pt x="7016115" y="3959479"/>
                    <a:pt x="7011797" y="3684143"/>
                    <a:pt x="6948170" y="3413252"/>
                  </a:cubicBezTo>
                  <a:cubicBezTo>
                    <a:pt x="6950583" y="3343529"/>
                    <a:pt x="6929120" y="3277616"/>
                    <a:pt x="6914515" y="3210941"/>
                  </a:cubicBezTo>
                  <a:cubicBezTo>
                    <a:pt x="6831711" y="2833497"/>
                    <a:pt x="6674485" y="2486152"/>
                    <a:pt x="6484620" y="2152015"/>
                  </a:cubicBezTo>
                  <a:lnTo>
                    <a:pt x="6484747" y="2152015"/>
                  </a:lnTo>
                  <a:close/>
                  <a:moveTo>
                    <a:pt x="4612767" y="5896229"/>
                  </a:moveTo>
                  <a:cubicBezTo>
                    <a:pt x="4787392" y="6027293"/>
                    <a:pt x="4956683" y="6165850"/>
                    <a:pt x="5147183" y="6274689"/>
                  </a:cubicBezTo>
                  <a:cubicBezTo>
                    <a:pt x="4945126" y="6448679"/>
                    <a:pt x="4707509" y="6562344"/>
                    <a:pt x="4467860" y="6672453"/>
                  </a:cubicBezTo>
                  <a:lnTo>
                    <a:pt x="4468368" y="6672834"/>
                  </a:lnTo>
                  <a:lnTo>
                    <a:pt x="4468622" y="6673088"/>
                  </a:lnTo>
                  <a:lnTo>
                    <a:pt x="4468114" y="6672834"/>
                  </a:lnTo>
                  <a:lnTo>
                    <a:pt x="4467860" y="6672707"/>
                  </a:lnTo>
                  <a:cubicBezTo>
                    <a:pt x="4259707" y="6546088"/>
                    <a:pt x="4083685" y="6383528"/>
                    <a:pt x="3929888" y="6195822"/>
                  </a:cubicBezTo>
                  <a:lnTo>
                    <a:pt x="3930015" y="6195695"/>
                  </a:lnTo>
                  <a:cubicBezTo>
                    <a:pt x="4168648" y="6121019"/>
                    <a:pt x="4400677" y="6031103"/>
                    <a:pt x="4612640" y="5896229"/>
                  </a:cubicBezTo>
                  <a:lnTo>
                    <a:pt x="4612767" y="5896229"/>
                  </a:lnTo>
                  <a:close/>
                  <a:moveTo>
                    <a:pt x="3380740" y="1147064"/>
                  </a:moveTo>
                  <a:lnTo>
                    <a:pt x="3547364" y="1153414"/>
                  </a:lnTo>
                  <a:cubicBezTo>
                    <a:pt x="3543554" y="1190244"/>
                    <a:pt x="3512439" y="1207389"/>
                    <a:pt x="3490214" y="1230376"/>
                  </a:cubicBezTo>
                  <a:cubicBezTo>
                    <a:pt x="3315716" y="1409573"/>
                    <a:pt x="3157982" y="1602486"/>
                    <a:pt x="3020314" y="1811274"/>
                  </a:cubicBezTo>
                  <a:lnTo>
                    <a:pt x="3020187" y="1811401"/>
                  </a:lnTo>
                  <a:lnTo>
                    <a:pt x="3020187" y="1811528"/>
                  </a:lnTo>
                  <a:lnTo>
                    <a:pt x="3020314" y="1811401"/>
                  </a:lnTo>
                  <a:lnTo>
                    <a:pt x="3020314" y="1811274"/>
                  </a:lnTo>
                  <a:lnTo>
                    <a:pt x="2990723" y="1808861"/>
                  </a:lnTo>
                  <a:cubicBezTo>
                    <a:pt x="2957957" y="1808861"/>
                    <a:pt x="2925826" y="1816989"/>
                    <a:pt x="2893822" y="1823593"/>
                  </a:cubicBezTo>
                  <a:cubicBezTo>
                    <a:pt x="2516124" y="1904238"/>
                    <a:pt x="2179447" y="2069719"/>
                    <a:pt x="1889887" y="2323338"/>
                  </a:cubicBezTo>
                  <a:cubicBezTo>
                    <a:pt x="1485519" y="2676779"/>
                    <a:pt x="1224661" y="3113786"/>
                    <a:pt x="1144778" y="3650107"/>
                  </a:cubicBezTo>
                  <a:lnTo>
                    <a:pt x="1135253" y="3710051"/>
                  </a:lnTo>
                  <a:cubicBezTo>
                    <a:pt x="1126617" y="3721989"/>
                    <a:pt x="1123569" y="3734816"/>
                    <a:pt x="1131189" y="3748405"/>
                  </a:cubicBezTo>
                  <a:lnTo>
                    <a:pt x="1147699" y="3735451"/>
                  </a:lnTo>
                  <a:lnTo>
                    <a:pt x="1148334" y="3740023"/>
                  </a:lnTo>
                  <a:lnTo>
                    <a:pt x="1131316" y="3748405"/>
                  </a:lnTo>
                  <a:cubicBezTo>
                    <a:pt x="1064895" y="4246626"/>
                    <a:pt x="1161288" y="4710684"/>
                    <a:pt x="1424178" y="5139690"/>
                  </a:cubicBezTo>
                  <a:cubicBezTo>
                    <a:pt x="1607058" y="5473446"/>
                    <a:pt x="1874139" y="5725033"/>
                    <a:pt x="2194179" y="5924677"/>
                  </a:cubicBezTo>
                  <a:cubicBezTo>
                    <a:pt x="2454402" y="6086983"/>
                    <a:pt x="2741041" y="6177280"/>
                    <a:pt x="3039745" y="6235573"/>
                  </a:cubicBezTo>
                  <a:lnTo>
                    <a:pt x="3091815" y="6319012"/>
                  </a:lnTo>
                  <a:cubicBezTo>
                    <a:pt x="3227070" y="6517005"/>
                    <a:pt x="3391789" y="6690614"/>
                    <a:pt x="3551682" y="6867779"/>
                  </a:cubicBezTo>
                  <a:lnTo>
                    <a:pt x="3553206" y="6868795"/>
                  </a:lnTo>
                  <a:lnTo>
                    <a:pt x="3553968" y="6869303"/>
                  </a:lnTo>
                  <a:lnTo>
                    <a:pt x="3552444" y="6868287"/>
                  </a:lnTo>
                  <a:lnTo>
                    <a:pt x="3551682" y="6867779"/>
                  </a:lnTo>
                  <a:lnTo>
                    <a:pt x="3352038" y="6873875"/>
                  </a:lnTo>
                  <a:lnTo>
                    <a:pt x="3351911" y="6873875"/>
                  </a:lnTo>
                  <a:cubicBezTo>
                    <a:pt x="2639568" y="6873875"/>
                    <a:pt x="2006346" y="6634099"/>
                    <a:pt x="1461643" y="6156833"/>
                  </a:cubicBezTo>
                  <a:cubicBezTo>
                    <a:pt x="814451" y="5589778"/>
                    <a:pt x="485521" y="4868037"/>
                    <a:pt x="477901" y="4005072"/>
                  </a:cubicBezTo>
                  <a:lnTo>
                    <a:pt x="474218" y="3946271"/>
                  </a:lnTo>
                  <a:cubicBezTo>
                    <a:pt x="497205" y="3505073"/>
                    <a:pt x="590677" y="3080766"/>
                    <a:pt x="807212" y="2692273"/>
                  </a:cubicBezTo>
                  <a:cubicBezTo>
                    <a:pt x="1317879" y="1777365"/>
                    <a:pt x="2097659" y="1264920"/>
                    <a:pt x="3143758" y="1159256"/>
                  </a:cubicBezTo>
                  <a:cubicBezTo>
                    <a:pt x="3222752" y="1151255"/>
                    <a:pt x="3301746" y="1146937"/>
                    <a:pt x="3380867" y="1146937"/>
                  </a:cubicBezTo>
                  <a:close/>
                  <a:moveTo>
                    <a:pt x="3605530" y="6903339"/>
                  </a:moveTo>
                  <a:lnTo>
                    <a:pt x="3612896" y="6916166"/>
                  </a:lnTo>
                  <a:lnTo>
                    <a:pt x="3609086" y="6911340"/>
                  </a:lnTo>
                  <a:lnTo>
                    <a:pt x="3605530" y="6903339"/>
                  </a:lnTo>
                  <a:close/>
                  <a:moveTo>
                    <a:pt x="6420231" y="720090"/>
                  </a:moveTo>
                  <a:cubicBezTo>
                    <a:pt x="7380224" y="720090"/>
                    <a:pt x="8307197" y="1133856"/>
                    <a:pt x="8967089" y="1900428"/>
                  </a:cubicBezTo>
                  <a:lnTo>
                    <a:pt x="8981821" y="1913255"/>
                  </a:lnTo>
                  <a:lnTo>
                    <a:pt x="8989187" y="1919478"/>
                  </a:lnTo>
                  <a:cubicBezTo>
                    <a:pt x="9332722" y="2349627"/>
                    <a:pt x="9572752" y="2828544"/>
                    <a:pt x="9683496" y="3370199"/>
                  </a:cubicBezTo>
                  <a:cubicBezTo>
                    <a:pt x="9725279" y="3573526"/>
                    <a:pt x="9732899" y="3779901"/>
                    <a:pt x="9751949" y="3985514"/>
                  </a:cubicBezTo>
                  <a:cubicBezTo>
                    <a:pt x="9746742" y="4456938"/>
                    <a:pt x="9652381" y="4909439"/>
                    <a:pt x="9466834" y="5343144"/>
                  </a:cubicBezTo>
                  <a:cubicBezTo>
                    <a:pt x="9230487" y="5844794"/>
                    <a:pt x="8896603" y="6269355"/>
                    <a:pt x="8461756" y="6614541"/>
                  </a:cubicBezTo>
                  <a:cubicBezTo>
                    <a:pt x="8029575" y="6932549"/>
                    <a:pt x="7554976" y="7154672"/>
                    <a:pt x="7024116" y="7250176"/>
                  </a:cubicBezTo>
                  <a:cubicBezTo>
                    <a:pt x="6817487" y="7287514"/>
                    <a:pt x="6612255" y="7306183"/>
                    <a:pt x="6408420" y="7306183"/>
                  </a:cubicBezTo>
                  <a:cubicBezTo>
                    <a:pt x="6038977" y="7306183"/>
                    <a:pt x="5673979" y="7244715"/>
                    <a:pt x="5313807" y="7121525"/>
                  </a:cubicBezTo>
                  <a:lnTo>
                    <a:pt x="5243449" y="7087362"/>
                  </a:lnTo>
                  <a:lnTo>
                    <a:pt x="5242433" y="7086981"/>
                  </a:lnTo>
                  <a:lnTo>
                    <a:pt x="5243449" y="7087108"/>
                  </a:lnTo>
                  <a:lnTo>
                    <a:pt x="5243957" y="7087235"/>
                  </a:lnTo>
                  <a:cubicBezTo>
                    <a:pt x="5393055" y="6996430"/>
                    <a:pt x="5537454" y="6899275"/>
                    <a:pt x="5671820" y="6787896"/>
                  </a:cubicBezTo>
                  <a:lnTo>
                    <a:pt x="5953252" y="6546723"/>
                  </a:lnTo>
                  <a:cubicBezTo>
                    <a:pt x="6097778" y="6579108"/>
                    <a:pt x="6242939" y="6592316"/>
                    <a:pt x="6388608" y="6592316"/>
                  </a:cubicBezTo>
                  <a:cubicBezTo>
                    <a:pt x="6497320" y="6592316"/>
                    <a:pt x="6606413" y="6584950"/>
                    <a:pt x="6715887" y="6572631"/>
                  </a:cubicBezTo>
                  <a:cubicBezTo>
                    <a:pt x="7282688" y="6508496"/>
                    <a:pt x="7776083" y="6286754"/>
                    <a:pt x="8188071" y="5892419"/>
                  </a:cubicBezTo>
                  <a:cubicBezTo>
                    <a:pt x="8595614" y="5502402"/>
                    <a:pt x="8871585" y="5037328"/>
                    <a:pt x="8979789" y="4479417"/>
                  </a:cubicBezTo>
                  <a:cubicBezTo>
                    <a:pt x="9043670" y="4166997"/>
                    <a:pt x="9043670" y="3852799"/>
                    <a:pt x="8979789" y="3541903"/>
                  </a:cubicBezTo>
                  <a:cubicBezTo>
                    <a:pt x="8815705" y="2742819"/>
                    <a:pt x="8373618" y="2140966"/>
                    <a:pt x="7657719" y="1748155"/>
                  </a:cubicBezTo>
                  <a:cubicBezTo>
                    <a:pt x="7272274" y="1536700"/>
                    <a:pt x="6862953" y="1435354"/>
                    <a:pt x="6434582" y="1435354"/>
                  </a:cubicBezTo>
                  <a:cubicBezTo>
                    <a:pt x="6322568" y="1435354"/>
                    <a:pt x="6209411" y="1442339"/>
                    <a:pt x="6094984" y="1455928"/>
                  </a:cubicBezTo>
                  <a:cubicBezTo>
                    <a:pt x="6058281" y="1460373"/>
                    <a:pt x="6020181" y="1472819"/>
                    <a:pt x="5981827" y="1472819"/>
                  </a:cubicBezTo>
                  <a:cubicBezTo>
                    <a:pt x="5961888" y="1472819"/>
                    <a:pt x="5941949" y="1469517"/>
                    <a:pt x="5922137" y="1459865"/>
                  </a:cubicBezTo>
                  <a:lnTo>
                    <a:pt x="5921756" y="1460500"/>
                  </a:lnTo>
                  <a:lnTo>
                    <a:pt x="5922137" y="1459865"/>
                  </a:lnTo>
                  <a:cubicBezTo>
                    <a:pt x="5736082" y="1279779"/>
                    <a:pt x="5533390" y="1120902"/>
                    <a:pt x="5314188" y="982980"/>
                  </a:cubicBezTo>
                  <a:lnTo>
                    <a:pt x="5244465" y="931037"/>
                  </a:lnTo>
                  <a:cubicBezTo>
                    <a:pt x="5631307" y="789051"/>
                    <a:pt x="6028436" y="720217"/>
                    <a:pt x="6420104" y="720217"/>
                  </a:cubicBezTo>
                  <a:close/>
                  <a:moveTo>
                    <a:pt x="6056503" y="0"/>
                  </a:moveTo>
                  <a:cubicBezTo>
                    <a:pt x="5999099" y="36703"/>
                    <a:pt x="5932043" y="29591"/>
                    <a:pt x="5869178" y="37973"/>
                  </a:cubicBezTo>
                  <a:cubicBezTo>
                    <a:pt x="5330190" y="111887"/>
                    <a:pt x="4824222" y="279781"/>
                    <a:pt x="4356481" y="558546"/>
                  </a:cubicBezTo>
                  <a:lnTo>
                    <a:pt x="4269740" y="539369"/>
                  </a:lnTo>
                  <a:cubicBezTo>
                    <a:pt x="3973830" y="464820"/>
                    <a:pt x="3675253" y="424815"/>
                    <a:pt x="3376168" y="424815"/>
                  </a:cubicBezTo>
                  <a:cubicBezTo>
                    <a:pt x="3171571" y="424815"/>
                    <a:pt x="2966720" y="443484"/>
                    <a:pt x="2762250" y="482600"/>
                  </a:cubicBezTo>
                  <a:cubicBezTo>
                    <a:pt x="1481709" y="727837"/>
                    <a:pt x="563753" y="1445260"/>
                    <a:pt x="30607" y="2636266"/>
                  </a:cubicBezTo>
                  <a:lnTo>
                    <a:pt x="0" y="2706878"/>
                  </a:lnTo>
                  <a:lnTo>
                    <a:pt x="0" y="5330825"/>
                  </a:lnTo>
                  <a:cubicBezTo>
                    <a:pt x="296672" y="6105652"/>
                    <a:pt x="855726" y="6721602"/>
                    <a:pt x="1674749" y="7171182"/>
                  </a:cubicBezTo>
                  <a:cubicBezTo>
                    <a:pt x="2206371" y="7463155"/>
                    <a:pt x="2762631" y="7603490"/>
                    <a:pt x="3335020" y="7603490"/>
                  </a:cubicBezTo>
                  <a:cubicBezTo>
                    <a:pt x="3664204" y="7603490"/>
                    <a:pt x="3998595" y="7557135"/>
                    <a:pt x="4336669" y="7466457"/>
                  </a:cubicBezTo>
                  <a:lnTo>
                    <a:pt x="4407535" y="7501001"/>
                  </a:lnTo>
                  <a:cubicBezTo>
                    <a:pt x="5071110" y="7854188"/>
                    <a:pt x="5738622" y="8031734"/>
                    <a:pt x="6409182" y="8031734"/>
                  </a:cubicBezTo>
                  <a:cubicBezTo>
                    <a:pt x="7028434" y="8031734"/>
                    <a:pt x="7650226" y="7880350"/>
                    <a:pt x="8274050" y="7576185"/>
                  </a:cubicBezTo>
                  <a:cubicBezTo>
                    <a:pt x="8730869" y="7353300"/>
                    <a:pt x="9128252" y="7045579"/>
                    <a:pt x="9458578" y="6656070"/>
                  </a:cubicBezTo>
                  <a:lnTo>
                    <a:pt x="9500743" y="6615938"/>
                  </a:lnTo>
                  <a:cubicBezTo>
                    <a:pt x="9735566" y="6348730"/>
                    <a:pt x="9927844" y="6054090"/>
                    <a:pt x="10072370" y="5728589"/>
                  </a:cubicBezTo>
                  <a:lnTo>
                    <a:pt x="10077450" y="5717286"/>
                  </a:lnTo>
                  <a:lnTo>
                    <a:pt x="10080117" y="2292604"/>
                  </a:lnTo>
                  <a:cubicBezTo>
                    <a:pt x="10006838" y="2143633"/>
                    <a:pt x="9923272" y="1997710"/>
                    <a:pt x="9829927" y="1854835"/>
                  </a:cubicBezTo>
                  <a:lnTo>
                    <a:pt x="9813417" y="1819656"/>
                  </a:lnTo>
                  <a:cubicBezTo>
                    <a:pt x="9179179" y="891794"/>
                    <a:pt x="8311261" y="312293"/>
                    <a:pt x="7210171" y="78486"/>
                  </a:cubicBezTo>
                  <a:cubicBezTo>
                    <a:pt x="7057263" y="46101"/>
                    <a:pt x="6899021" y="46482"/>
                    <a:pt x="6748653" y="0"/>
                  </a:cubicBezTo>
                  <a:close/>
                </a:path>
              </a:pathLst>
            </a:custGeom>
            <a:blipFill>
              <a:blip r:embed="rId3"/>
              <a:stretch>
                <a:fillRect l="0" t="-11904" r="-8618" b="-92703"/>
              </a:stretch>
            </a:blipFill>
          </p:spPr>
        </p:sp>
      </p:grpSp>
      <p:sp>
        <p:nvSpPr>
          <p:cNvPr name="TextBox 5" id="5"/>
          <p:cNvSpPr txBox="true"/>
          <p:nvPr/>
        </p:nvSpPr>
        <p:spPr>
          <a:xfrm rot="0">
            <a:off x="3472607" y="4915388"/>
            <a:ext cx="11342787" cy="1404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48"/>
              </a:lnSpc>
            </a:pPr>
            <a:r>
              <a:rPr lang="en-US" sz="6148" b="true">
                <a:solidFill>
                  <a:srgbClr val="F4A718"/>
                </a:solidFill>
                <a:latin typeface="Ubuntu Bold"/>
                <a:ea typeface="Ubuntu Bold"/>
                <a:cs typeface="Ubuntu Bold"/>
                <a:sym typeface="Ubuntu Bold"/>
              </a:rPr>
              <a:t>Déployer l’économie circulaire</a:t>
            </a:r>
          </a:p>
          <a:p>
            <a:pPr algn="ctr">
              <a:lnSpc>
                <a:spcPts val="4653"/>
              </a:lnSpc>
            </a:pPr>
            <a:r>
              <a:rPr lang="en-US" sz="4653" b="true">
                <a:solidFill>
                  <a:srgbClr val="1C22B7"/>
                </a:solidFill>
                <a:latin typeface="Ubuntu Bold"/>
                <a:ea typeface="Ubuntu Bold"/>
                <a:cs typeface="Ubuntu Bold"/>
                <a:sym typeface="Ubuntu Bold"/>
              </a:rPr>
              <a:t>La construction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028700" y="1028700"/>
            <a:ext cx="2871226" cy="867047"/>
          </a:xfrm>
          <a:custGeom>
            <a:avLst/>
            <a:gdLst/>
            <a:ahLst/>
            <a:cxnLst/>
            <a:rect r="r" b="b" t="t" l="l"/>
            <a:pathLst>
              <a:path h="867047" w="2871226">
                <a:moveTo>
                  <a:pt x="0" y="0"/>
                </a:moveTo>
                <a:lnTo>
                  <a:pt x="2871226" y="0"/>
                </a:lnTo>
                <a:lnTo>
                  <a:pt x="2871226" y="867047"/>
                </a:lnTo>
                <a:lnTo>
                  <a:pt x="0" y="8670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880911" y="1650961"/>
            <a:ext cx="5378389" cy="7607339"/>
          </a:xfrm>
          <a:custGeom>
            <a:avLst/>
            <a:gdLst/>
            <a:ahLst/>
            <a:cxnLst/>
            <a:rect r="r" b="b" t="t" l="l"/>
            <a:pathLst>
              <a:path h="7607339" w="5378389">
                <a:moveTo>
                  <a:pt x="0" y="0"/>
                </a:moveTo>
                <a:lnTo>
                  <a:pt x="5378389" y="0"/>
                </a:lnTo>
                <a:lnTo>
                  <a:pt x="5378389" y="7607339"/>
                </a:lnTo>
                <a:lnTo>
                  <a:pt x="0" y="76073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431231" y="731700"/>
            <a:ext cx="2828069" cy="749438"/>
          </a:xfrm>
          <a:custGeom>
            <a:avLst/>
            <a:gdLst/>
            <a:ahLst/>
            <a:cxnLst/>
            <a:rect r="r" b="b" t="t" l="l"/>
            <a:pathLst>
              <a:path h="749438" w="2828069">
                <a:moveTo>
                  <a:pt x="0" y="0"/>
                </a:moveTo>
                <a:lnTo>
                  <a:pt x="2828069" y="0"/>
                </a:lnTo>
                <a:lnTo>
                  <a:pt x="2828069" y="749438"/>
                </a:lnTo>
                <a:lnTo>
                  <a:pt x="0" y="7494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433387"/>
            <a:ext cx="9391402" cy="1130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b="true" sz="6499" spc="6">
                <a:solidFill>
                  <a:srgbClr val="F4A718"/>
                </a:solidFill>
                <a:latin typeface="Ubuntu Bold"/>
                <a:ea typeface="Ubuntu Bold"/>
                <a:cs typeface="Ubuntu Bold"/>
                <a:sym typeface="Ubuntu Bold"/>
              </a:rPr>
              <a:t>Objectifs du document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3198278"/>
            <a:ext cx="9391402" cy="427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Décrypter une réglementation mouvante et foisonnante</a:t>
            </a:r>
          </a:p>
          <a:p>
            <a:pPr algn="l">
              <a:lnSpc>
                <a:spcPts val="4200"/>
              </a:lnSpc>
            </a:pPr>
          </a:p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Aider les acteurs du secteur à intégrer la circularité dans leurs projets</a:t>
            </a:r>
          </a:p>
          <a:p>
            <a:pPr algn="l">
              <a:lnSpc>
                <a:spcPts val="4200"/>
              </a:lnSpc>
            </a:pPr>
          </a:p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Recenser les guides, chartes, initiatives et labels utiles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4221526" y="7955343"/>
            <a:ext cx="1302957" cy="1302957"/>
            <a:chOff x="0" y="0"/>
            <a:chExt cx="1737276" cy="173727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737276" cy="1737276"/>
            </a:xfrm>
            <a:custGeom>
              <a:avLst/>
              <a:gdLst/>
              <a:ahLst/>
              <a:cxnLst/>
              <a:rect r="r" b="b" t="t" l="l"/>
              <a:pathLst>
                <a:path h="1737276" w="1737276">
                  <a:moveTo>
                    <a:pt x="0" y="0"/>
                  </a:moveTo>
                  <a:lnTo>
                    <a:pt x="1737276" y="0"/>
                  </a:lnTo>
                  <a:lnTo>
                    <a:pt x="1737276" y="1737276"/>
                  </a:lnTo>
                  <a:lnTo>
                    <a:pt x="0" y="17372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1028700" y="8398859"/>
            <a:ext cx="3192826" cy="358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1C22B7"/>
                </a:solidFill>
                <a:latin typeface="Ubuntu"/>
                <a:ea typeface="Ubuntu"/>
                <a:cs typeface="Ubuntu"/>
                <a:sym typeface="Ubuntu"/>
              </a:rPr>
              <a:t>Téléchargez la publication :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1789294"/>
            <a:ext cx="9391402" cy="6984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00"/>
              </a:lnSpc>
            </a:pPr>
            <a:r>
              <a:rPr lang="en-US" b="true" sz="4000" spc="4">
                <a:solidFill>
                  <a:srgbClr val="1C22B7"/>
                </a:solidFill>
                <a:latin typeface="Ubuntu Bold"/>
                <a:ea typeface="Ubuntu Bold"/>
                <a:cs typeface="Ubuntu Bold"/>
                <a:sym typeface="Ubuntu Bold"/>
              </a:rPr>
              <a:t>27 questions pour :</a:t>
            </a:r>
          </a:p>
        </p:txBody>
      </p:sp>
    </p:spTree>
  </p:cSld>
  <p:clrMapOvr>
    <a:masterClrMapping/>
  </p:clrMapOvr>
  <p:transition spd="fast">
    <p:fade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6501645"/>
            <a:ext cx="18288000" cy="25642084"/>
          </a:xfrm>
          <a:custGeom>
            <a:avLst/>
            <a:gdLst/>
            <a:ahLst/>
            <a:cxnLst/>
            <a:rect r="r" b="b" t="t" l="l"/>
            <a:pathLst>
              <a:path h="25642084" w="18288000">
                <a:moveTo>
                  <a:pt x="0" y="0"/>
                </a:moveTo>
                <a:lnTo>
                  <a:pt x="18288000" y="0"/>
                </a:lnTo>
                <a:lnTo>
                  <a:pt x="18288000" y="25642084"/>
                </a:lnTo>
                <a:lnTo>
                  <a:pt x="0" y="256420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193" r="0" b="-185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-2142564"/>
            <a:ext cx="18288000" cy="14572128"/>
            <a:chOff x="0" y="0"/>
            <a:chExt cx="10079990" cy="803187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080117" cy="8031734"/>
            </a:xfrm>
            <a:custGeom>
              <a:avLst/>
              <a:gdLst/>
              <a:ahLst/>
              <a:cxnLst/>
              <a:rect r="r" b="b" t="t" l="l"/>
              <a:pathLst>
                <a:path h="8031734" w="10080117">
                  <a:moveTo>
                    <a:pt x="5917184" y="1467612"/>
                  </a:moveTo>
                  <a:lnTo>
                    <a:pt x="5916422" y="1468755"/>
                  </a:lnTo>
                  <a:lnTo>
                    <a:pt x="5912866" y="1472311"/>
                  </a:lnTo>
                  <a:lnTo>
                    <a:pt x="5917184" y="1467612"/>
                  </a:lnTo>
                  <a:close/>
                  <a:moveTo>
                    <a:pt x="4439793" y="1355344"/>
                  </a:moveTo>
                  <a:cubicBezTo>
                    <a:pt x="4694047" y="1437894"/>
                    <a:pt x="4917948" y="1575435"/>
                    <a:pt x="5130038" y="1733931"/>
                  </a:cubicBezTo>
                  <a:lnTo>
                    <a:pt x="5130165" y="1733931"/>
                  </a:lnTo>
                  <a:cubicBezTo>
                    <a:pt x="5128895" y="1763014"/>
                    <a:pt x="5112385" y="1780667"/>
                    <a:pt x="5088001" y="1794383"/>
                  </a:cubicBezTo>
                  <a:cubicBezTo>
                    <a:pt x="4920869" y="1889252"/>
                    <a:pt x="4768596" y="2004060"/>
                    <a:pt x="4628261" y="2134616"/>
                  </a:cubicBezTo>
                  <a:lnTo>
                    <a:pt x="4628388" y="2134743"/>
                  </a:lnTo>
                  <a:lnTo>
                    <a:pt x="4628515" y="2134870"/>
                  </a:lnTo>
                  <a:lnTo>
                    <a:pt x="4628388" y="2134870"/>
                  </a:lnTo>
                  <a:lnTo>
                    <a:pt x="4628261" y="2134870"/>
                  </a:lnTo>
                  <a:cubicBezTo>
                    <a:pt x="4405122" y="2006473"/>
                    <a:pt x="4173347" y="1898523"/>
                    <a:pt x="3923030" y="1833499"/>
                  </a:cubicBezTo>
                  <a:cubicBezTo>
                    <a:pt x="3902837" y="1843278"/>
                    <a:pt x="3887597" y="1858264"/>
                    <a:pt x="3874008" y="1874774"/>
                  </a:cubicBezTo>
                  <a:cubicBezTo>
                    <a:pt x="3887597" y="1858264"/>
                    <a:pt x="3902837" y="1843278"/>
                    <a:pt x="3922903" y="1833372"/>
                  </a:cubicBezTo>
                  <a:cubicBezTo>
                    <a:pt x="4071747" y="1648968"/>
                    <a:pt x="4258183" y="1504950"/>
                    <a:pt x="4439793" y="1355471"/>
                  </a:cubicBezTo>
                  <a:close/>
                  <a:moveTo>
                    <a:pt x="4707636" y="3255645"/>
                  </a:moveTo>
                  <a:cubicBezTo>
                    <a:pt x="4707636" y="3255645"/>
                    <a:pt x="4919472" y="3564509"/>
                    <a:pt x="4919472" y="4075557"/>
                  </a:cubicBezTo>
                  <a:cubicBezTo>
                    <a:pt x="4919472" y="4586605"/>
                    <a:pt x="4708779" y="4775835"/>
                    <a:pt x="4708779" y="4775835"/>
                  </a:cubicBezTo>
                  <a:cubicBezTo>
                    <a:pt x="4708779" y="4775835"/>
                    <a:pt x="4529328" y="4437888"/>
                    <a:pt x="4529328" y="4016248"/>
                  </a:cubicBezTo>
                  <a:cubicBezTo>
                    <a:pt x="4529328" y="3594608"/>
                    <a:pt x="4707636" y="3255772"/>
                    <a:pt x="4707636" y="3255772"/>
                  </a:cubicBezTo>
                  <a:close/>
                  <a:moveTo>
                    <a:pt x="2557526" y="2731262"/>
                  </a:moveTo>
                  <a:lnTo>
                    <a:pt x="2557272" y="2732024"/>
                  </a:lnTo>
                  <a:lnTo>
                    <a:pt x="2557018" y="2732532"/>
                  </a:lnTo>
                  <a:cubicBezTo>
                    <a:pt x="2471674" y="3033014"/>
                    <a:pt x="2385822" y="3333750"/>
                    <a:pt x="2373503" y="3648964"/>
                  </a:cubicBezTo>
                  <a:cubicBezTo>
                    <a:pt x="2343658" y="3866261"/>
                    <a:pt x="2349627" y="4083939"/>
                    <a:pt x="2364994" y="4301871"/>
                  </a:cubicBezTo>
                  <a:cubicBezTo>
                    <a:pt x="2377440" y="4529455"/>
                    <a:pt x="2404999" y="4754626"/>
                    <a:pt x="2475611" y="4972939"/>
                  </a:cubicBezTo>
                  <a:lnTo>
                    <a:pt x="2556383" y="5295519"/>
                  </a:lnTo>
                  <a:lnTo>
                    <a:pt x="2552446" y="5292344"/>
                  </a:lnTo>
                  <a:cubicBezTo>
                    <a:pt x="2439035" y="5238623"/>
                    <a:pt x="2356104" y="5145659"/>
                    <a:pt x="2260727" y="5068316"/>
                  </a:cubicBezTo>
                  <a:cubicBezTo>
                    <a:pt x="2054098" y="4834763"/>
                    <a:pt x="1909064" y="4570984"/>
                    <a:pt x="1856232" y="4260088"/>
                  </a:cubicBezTo>
                  <a:cubicBezTo>
                    <a:pt x="1826006" y="4083050"/>
                    <a:pt x="1848612" y="3906266"/>
                    <a:pt x="1846961" y="3729101"/>
                  </a:cubicBezTo>
                  <a:cubicBezTo>
                    <a:pt x="1846580" y="3687191"/>
                    <a:pt x="1895602" y="3658108"/>
                    <a:pt x="1885188" y="3611118"/>
                  </a:cubicBezTo>
                  <a:cubicBezTo>
                    <a:pt x="1993392" y="3285744"/>
                    <a:pt x="2169795" y="3007106"/>
                    <a:pt x="2449449" y="2800731"/>
                  </a:cubicBezTo>
                  <a:lnTo>
                    <a:pt x="2557399" y="2731897"/>
                  </a:lnTo>
                  <a:lnTo>
                    <a:pt x="2557780" y="2731135"/>
                  </a:lnTo>
                  <a:close/>
                  <a:moveTo>
                    <a:pt x="3463925" y="2489962"/>
                  </a:moveTo>
                  <a:cubicBezTo>
                    <a:pt x="3678555" y="2510409"/>
                    <a:pt x="3885565" y="2557399"/>
                    <a:pt x="4077716" y="2658364"/>
                  </a:cubicBezTo>
                  <a:cubicBezTo>
                    <a:pt x="4109720" y="2675255"/>
                    <a:pt x="4144264" y="2687955"/>
                    <a:pt x="4167505" y="2717546"/>
                  </a:cubicBezTo>
                  <a:cubicBezTo>
                    <a:pt x="4135628" y="2734310"/>
                    <a:pt x="4127881" y="2768219"/>
                    <a:pt x="4112133" y="2796159"/>
                  </a:cubicBezTo>
                  <a:cubicBezTo>
                    <a:pt x="3932682" y="3118231"/>
                    <a:pt x="3834130" y="3465576"/>
                    <a:pt x="3806698" y="3830574"/>
                  </a:cubicBezTo>
                  <a:cubicBezTo>
                    <a:pt x="3790569" y="4047363"/>
                    <a:pt x="3787775" y="4267454"/>
                    <a:pt x="3856609" y="4479671"/>
                  </a:cubicBezTo>
                  <a:cubicBezTo>
                    <a:pt x="3886327" y="4765548"/>
                    <a:pt x="3997833" y="5022977"/>
                    <a:pt x="4133596" y="5272151"/>
                  </a:cubicBezTo>
                  <a:lnTo>
                    <a:pt x="4157091" y="5322570"/>
                  </a:lnTo>
                  <a:cubicBezTo>
                    <a:pt x="3960114" y="5420360"/>
                    <a:pt x="3675253" y="5511673"/>
                    <a:pt x="3451225" y="5532120"/>
                  </a:cubicBezTo>
                  <a:cubicBezTo>
                    <a:pt x="3368675" y="5358003"/>
                    <a:pt x="3250692" y="5146294"/>
                    <a:pt x="3219069" y="4968875"/>
                  </a:cubicBezTo>
                  <a:lnTo>
                    <a:pt x="3218942" y="4968875"/>
                  </a:lnTo>
                  <a:cubicBezTo>
                    <a:pt x="3157728" y="4749927"/>
                    <a:pt x="3115437" y="4527169"/>
                    <a:pt x="3087497" y="4301744"/>
                  </a:cubicBezTo>
                  <a:lnTo>
                    <a:pt x="3091561" y="3670427"/>
                  </a:lnTo>
                  <a:cubicBezTo>
                    <a:pt x="3129153" y="3454908"/>
                    <a:pt x="3168904" y="3240405"/>
                    <a:pt x="3229356" y="3029331"/>
                  </a:cubicBezTo>
                  <a:cubicBezTo>
                    <a:pt x="3284093" y="2838196"/>
                    <a:pt x="3372485" y="2663952"/>
                    <a:pt x="3463798" y="2490089"/>
                  </a:cubicBezTo>
                  <a:close/>
                  <a:moveTo>
                    <a:pt x="5701030" y="2307590"/>
                  </a:moveTo>
                  <a:lnTo>
                    <a:pt x="5700522" y="2307971"/>
                  </a:lnTo>
                  <a:lnTo>
                    <a:pt x="5800471" y="2440305"/>
                  </a:lnTo>
                  <a:cubicBezTo>
                    <a:pt x="6008624" y="2743835"/>
                    <a:pt x="6138037" y="3080766"/>
                    <a:pt x="6224524" y="3435731"/>
                  </a:cubicBezTo>
                  <a:cubicBezTo>
                    <a:pt x="6290564" y="3796792"/>
                    <a:pt x="6298438" y="4158107"/>
                    <a:pt x="6233922" y="4520311"/>
                  </a:cubicBezTo>
                  <a:cubicBezTo>
                    <a:pt x="6182360" y="4809998"/>
                    <a:pt x="6077712" y="5080889"/>
                    <a:pt x="5951855" y="5344795"/>
                  </a:cubicBezTo>
                  <a:cubicBezTo>
                    <a:pt x="5868035" y="5470525"/>
                    <a:pt x="5800852" y="5607685"/>
                    <a:pt x="5700522" y="5722874"/>
                  </a:cubicBezTo>
                  <a:cubicBezTo>
                    <a:pt x="5493004" y="5660644"/>
                    <a:pt x="5317109" y="5547487"/>
                    <a:pt x="5166360" y="5393690"/>
                  </a:cubicBezTo>
                  <a:lnTo>
                    <a:pt x="5231384" y="5306822"/>
                  </a:lnTo>
                  <a:cubicBezTo>
                    <a:pt x="5472176" y="4962906"/>
                    <a:pt x="5619242" y="4585716"/>
                    <a:pt x="5637911" y="4163441"/>
                  </a:cubicBezTo>
                  <a:cubicBezTo>
                    <a:pt x="5673725" y="3764788"/>
                    <a:pt x="5594858" y="3390011"/>
                    <a:pt x="5402834" y="3038729"/>
                  </a:cubicBezTo>
                  <a:cubicBezTo>
                    <a:pt x="5364099" y="2877566"/>
                    <a:pt x="5249164" y="2759710"/>
                    <a:pt x="5165598" y="2624455"/>
                  </a:cubicBezTo>
                  <a:lnTo>
                    <a:pt x="5165598" y="2624328"/>
                  </a:lnTo>
                  <a:lnTo>
                    <a:pt x="5165598" y="2624201"/>
                  </a:lnTo>
                  <a:cubicBezTo>
                    <a:pt x="5325237" y="2487549"/>
                    <a:pt x="5486908" y="2353945"/>
                    <a:pt x="5700522" y="2308098"/>
                  </a:cubicBezTo>
                  <a:lnTo>
                    <a:pt x="5701030" y="2307717"/>
                  </a:lnTo>
                  <a:close/>
                  <a:moveTo>
                    <a:pt x="6484747" y="2152142"/>
                  </a:moveTo>
                  <a:cubicBezTo>
                    <a:pt x="7082917" y="2187194"/>
                    <a:pt x="7571867" y="2434209"/>
                    <a:pt x="7930642" y="2914904"/>
                  </a:cubicBezTo>
                  <a:cubicBezTo>
                    <a:pt x="8285861" y="3391281"/>
                    <a:pt x="8371205" y="3925570"/>
                    <a:pt x="8234299" y="4499102"/>
                  </a:cubicBezTo>
                  <a:cubicBezTo>
                    <a:pt x="8140446" y="4827143"/>
                    <a:pt x="7972552" y="5112385"/>
                    <a:pt x="7724394" y="5346827"/>
                  </a:cubicBezTo>
                  <a:cubicBezTo>
                    <a:pt x="7409815" y="5644261"/>
                    <a:pt x="7037832" y="5822442"/>
                    <a:pt x="6603111" y="5861812"/>
                  </a:cubicBezTo>
                  <a:lnTo>
                    <a:pt x="6486525" y="5878957"/>
                  </a:lnTo>
                  <a:cubicBezTo>
                    <a:pt x="6514719" y="5779262"/>
                    <a:pt x="6564122" y="5687314"/>
                    <a:pt x="6618986" y="5602478"/>
                  </a:cubicBezTo>
                  <a:cubicBezTo>
                    <a:pt x="6670928" y="5522087"/>
                    <a:pt x="6705473" y="5436743"/>
                    <a:pt x="6740017" y="5349748"/>
                  </a:cubicBezTo>
                  <a:lnTo>
                    <a:pt x="6769735" y="5288026"/>
                  </a:lnTo>
                  <a:cubicBezTo>
                    <a:pt x="6902069" y="4949063"/>
                    <a:pt x="6978142" y="4597146"/>
                    <a:pt x="6999859" y="4234688"/>
                  </a:cubicBezTo>
                  <a:cubicBezTo>
                    <a:pt x="7016115" y="3959479"/>
                    <a:pt x="7011797" y="3684143"/>
                    <a:pt x="6948170" y="3413252"/>
                  </a:cubicBezTo>
                  <a:cubicBezTo>
                    <a:pt x="6950583" y="3343529"/>
                    <a:pt x="6929120" y="3277616"/>
                    <a:pt x="6914515" y="3210941"/>
                  </a:cubicBezTo>
                  <a:cubicBezTo>
                    <a:pt x="6831711" y="2833497"/>
                    <a:pt x="6674485" y="2486152"/>
                    <a:pt x="6484620" y="2152015"/>
                  </a:cubicBezTo>
                  <a:lnTo>
                    <a:pt x="6484747" y="2152015"/>
                  </a:lnTo>
                  <a:close/>
                  <a:moveTo>
                    <a:pt x="4612767" y="5896229"/>
                  </a:moveTo>
                  <a:cubicBezTo>
                    <a:pt x="4787392" y="6027293"/>
                    <a:pt x="4956683" y="6165850"/>
                    <a:pt x="5147183" y="6274689"/>
                  </a:cubicBezTo>
                  <a:cubicBezTo>
                    <a:pt x="4945126" y="6448679"/>
                    <a:pt x="4707509" y="6562344"/>
                    <a:pt x="4467860" y="6672453"/>
                  </a:cubicBezTo>
                  <a:lnTo>
                    <a:pt x="4468368" y="6672834"/>
                  </a:lnTo>
                  <a:lnTo>
                    <a:pt x="4468622" y="6673088"/>
                  </a:lnTo>
                  <a:lnTo>
                    <a:pt x="4468114" y="6672834"/>
                  </a:lnTo>
                  <a:lnTo>
                    <a:pt x="4467860" y="6672707"/>
                  </a:lnTo>
                  <a:cubicBezTo>
                    <a:pt x="4259707" y="6546088"/>
                    <a:pt x="4083685" y="6383528"/>
                    <a:pt x="3929888" y="6195822"/>
                  </a:cubicBezTo>
                  <a:lnTo>
                    <a:pt x="3930015" y="6195695"/>
                  </a:lnTo>
                  <a:cubicBezTo>
                    <a:pt x="4168648" y="6121019"/>
                    <a:pt x="4400677" y="6031103"/>
                    <a:pt x="4612640" y="5896229"/>
                  </a:cubicBezTo>
                  <a:lnTo>
                    <a:pt x="4612767" y="5896229"/>
                  </a:lnTo>
                  <a:close/>
                  <a:moveTo>
                    <a:pt x="3380740" y="1147064"/>
                  </a:moveTo>
                  <a:lnTo>
                    <a:pt x="3547364" y="1153414"/>
                  </a:lnTo>
                  <a:cubicBezTo>
                    <a:pt x="3543554" y="1190244"/>
                    <a:pt x="3512439" y="1207389"/>
                    <a:pt x="3490214" y="1230376"/>
                  </a:cubicBezTo>
                  <a:cubicBezTo>
                    <a:pt x="3315716" y="1409573"/>
                    <a:pt x="3157982" y="1602486"/>
                    <a:pt x="3020314" y="1811274"/>
                  </a:cubicBezTo>
                  <a:lnTo>
                    <a:pt x="3020187" y="1811401"/>
                  </a:lnTo>
                  <a:lnTo>
                    <a:pt x="3020187" y="1811528"/>
                  </a:lnTo>
                  <a:lnTo>
                    <a:pt x="3020314" y="1811401"/>
                  </a:lnTo>
                  <a:lnTo>
                    <a:pt x="3020314" y="1811274"/>
                  </a:lnTo>
                  <a:lnTo>
                    <a:pt x="2990723" y="1808861"/>
                  </a:lnTo>
                  <a:cubicBezTo>
                    <a:pt x="2957957" y="1808861"/>
                    <a:pt x="2925826" y="1816989"/>
                    <a:pt x="2893822" y="1823593"/>
                  </a:cubicBezTo>
                  <a:cubicBezTo>
                    <a:pt x="2516124" y="1904238"/>
                    <a:pt x="2179447" y="2069719"/>
                    <a:pt x="1889887" y="2323338"/>
                  </a:cubicBezTo>
                  <a:cubicBezTo>
                    <a:pt x="1485519" y="2676779"/>
                    <a:pt x="1224661" y="3113786"/>
                    <a:pt x="1144778" y="3650107"/>
                  </a:cubicBezTo>
                  <a:lnTo>
                    <a:pt x="1135253" y="3710051"/>
                  </a:lnTo>
                  <a:cubicBezTo>
                    <a:pt x="1126617" y="3721989"/>
                    <a:pt x="1123569" y="3734816"/>
                    <a:pt x="1131189" y="3748405"/>
                  </a:cubicBezTo>
                  <a:lnTo>
                    <a:pt x="1147699" y="3735451"/>
                  </a:lnTo>
                  <a:lnTo>
                    <a:pt x="1148334" y="3740023"/>
                  </a:lnTo>
                  <a:lnTo>
                    <a:pt x="1131316" y="3748405"/>
                  </a:lnTo>
                  <a:cubicBezTo>
                    <a:pt x="1064895" y="4246626"/>
                    <a:pt x="1161288" y="4710684"/>
                    <a:pt x="1424178" y="5139690"/>
                  </a:cubicBezTo>
                  <a:cubicBezTo>
                    <a:pt x="1607058" y="5473446"/>
                    <a:pt x="1874139" y="5725033"/>
                    <a:pt x="2194179" y="5924677"/>
                  </a:cubicBezTo>
                  <a:cubicBezTo>
                    <a:pt x="2454402" y="6086983"/>
                    <a:pt x="2741041" y="6177280"/>
                    <a:pt x="3039745" y="6235573"/>
                  </a:cubicBezTo>
                  <a:lnTo>
                    <a:pt x="3091815" y="6319012"/>
                  </a:lnTo>
                  <a:cubicBezTo>
                    <a:pt x="3227070" y="6517005"/>
                    <a:pt x="3391789" y="6690614"/>
                    <a:pt x="3551682" y="6867779"/>
                  </a:cubicBezTo>
                  <a:lnTo>
                    <a:pt x="3553206" y="6868795"/>
                  </a:lnTo>
                  <a:lnTo>
                    <a:pt x="3553968" y="6869303"/>
                  </a:lnTo>
                  <a:lnTo>
                    <a:pt x="3552444" y="6868287"/>
                  </a:lnTo>
                  <a:lnTo>
                    <a:pt x="3551682" y="6867779"/>
                  </a:lnTo>
                  <a:lnTo>
                    <a:pt x="3352038" y="6873875"/>
                  </a:lnTo>
                  <a:lnTo>
                    <a:pt x="3351911" y="6873875"/>
                  </a:lnTo>
                  <a:cubicBezTo>
                    <a:pt x="2639568" y="6873875"/>
                    <a:pt x="2006346" y="6634099"/>
                    <a:pt x="1461643" y="6156833"/>
                  </a:cubicBezTo>
                  <a:cubicBezTo>
                    <a:pt x="814451" y="5589778"/>
                    <a:pt x="485521" y="4868037"/>
                    <a:pt x="477901" y="4005072"/>
                  </a:cubicBezTo>
                  <a:lnTo>
                    <a:pt x="474218" y="3946271"/>
                  </a:lnTo>
                  <a:cubicBezTo>
                    <a:pt x="497205" y="3505073"/>
                    <a:pt x="590677" y="3080766"/>
                    <a:pt x="807212" y="2692273"/>
                  </a:cubicBezTo>
                  <a:cubicBezTo>
                    <a:pt x="1317879" y="1777365"/>
                    <a:pt x="2097659" y="1264920"/>
                    <a:pt x="3143758" y="1159256"/>
                  </a:cubicBezTo>
                  <a:cubicBezTo>
                    <a:pt x="3222752" y="1151255"/>
                    <a:pt x="3301746" y="1146937"/>
                    <a:pt x="3380867" y="1146937"/>
                  </a:cubicBezTo>
                  <a:close/>
                  <a:moveTo>
                    <a:pt x="3605530" y="6903339"/>
                  </a:moveTo>
                  <a:lnTo>
                    <a:pt x="3612896" y="6916166"/>
                  </a:lnTo>
                  <a:lnTo>
                    <a:pt x="3609086" y="6911340"/>
                  </a:lnTo>
                  <a:lnTo>
                    <a:pt x="3605530" y="6903339"/>
                  </a:lnTo>
                  <a:close/>
                  <a:moveTo>
                    <a:pt x="6420231" y="720090"/>
                  </a:moveTo>
                  <a:cubicBezTo>
                    <a:pt x="7380224" y="720090"/>
                    <a:pt x="8307197" y="1133856"/>
                    <a:pt x="8967089" y="1900428"/>
                  </a:cubicBezTo>
                  <a:lnTo>
                    <a:pt x="8981821" y="1913255"/>
                  </a:lnTo>
                  <a:lnTo>
                    <a:pt x="8989187" y="1919478"/>
                  </a:lnTo>
                  <a:cubicBezTo>
                    <a:pt x="9332722" y="2349627"/>
                    <a:pt x="9572752" y="2828544"/>
                    <a:pt x="9683496" y="3370199"/>
                  </a:cubicBezTo>
                  <a:cubicBezTo>
                    <a:pt x="9725279" y="3573526"/>
                    <a:pt x="9732899" y="3779901"/>
                    <a:pt x="9751949" y="3985514"/>
                  </a:cubicBezTo>
                  <a:cubicBezTo>
                    <a:pt x="9746742" y="4456938"/>
                    <a:pt x="9652381" y="4909439"/>
                    <a:pt x="9466834" y="5343144"/>
                  </a:cubicBezTo>
                  <a:cubicBezTo>
                    <a:pt x="9230487" y="5844794"/>
                    <a:pt x="8896603" y="6269355"/>
                    <a:pt x="8461756" y="6614541"/>
                  </a:cubicBezTo>
                  <a:cubicBezTo>
                    <a:pt x="8029575" y="6932549"/>
                    <a:pt x="7554976" y="7154672"/>
                    <a:pt x="7024116" y="7250176"/>
                  </a:cubicBezTo>
                  <a:cubicBezTo>
                    <a:pt x="6817487" y="7287514"/>
                    <a:pt x="6612255" y="7306183"/>
                    <a:pt x="6408420" y="7306183"/>
                  </a:cubicBezTo>
                  <a:cubicBezTo>
                    <a:pt x="6038977" y="7306183"/>
                    <a:pt x="5673979" y="7244715"/>
                    <a:pt x="5313807" y="7121525"/>
                  </a:cubicBezTo>
                  <a:lnTo>
                    <a:pt x="5243449" y="7087362"/>
                  </a:lnTo>
                  <a:lnTo>
                    <a:pt x="5242433" y="7086981"/>
                  </a:lnTo>
                  <a:lnTo>
                    <a:pt x="5243449" y="7087108"/>
                  </a:lnTo>
                  <a:lnTo>
                    <a:pt x="5243957" y="7087235"/>
                  </a:lnTo>
                  <a:cubicBezTo>
                    <a:pt x="5393055" y="6996430"/>
                    <a:pt x="5537454" y="6899275"/>
                    <a:pt x="5671820" y="6787896"/>
                  </a:cubicBezTo>
                  <a:lnTo>
                    <a:pt x="5953252" y="6546723"/>
                  </a:lnTo>
                  <a:cubicBezTo>
                    <a:pt x="6097778" y="6579108"/>
                    <a:pt x="6242939" y="6592316"/>
                    <a:pt x="6388608" y="6592316"/>
                  </a:cubicBezTo>
                  <a:cubicBezTo>
                    <a:pt x="6497320" y="6592316"/>
                    <a:pt x="6606413" y="6584950"/>
                    <a:pt x="6715887" y="6572631"/>
                  </a:cubicBezTo>
                  <a:cubicBezTo>
                    <a:pt x="7282688" y="6508496"/>
                    <a:pt x="7776083" y="6286754"/>
                    <a:pt x="8188071" y="5892419"/>
                  </a:cubicBezTo>
                  <a:cubicBezTo>
                    <a:pt x="8595614" y="5502402"/>
                    <a:pt x="8871585" y="5037328"/>
                    <a:pt x="8979789" y="4479417"/>
                  </a:cubicBezTo>
                  <a:cubicBezTo>
                    <a:pt x="9043670" y="4166997"/>
                    <a:pt x="9043670" y="3852799"/>
                    <a:pt x="8979789" y="3541903"/>
                  </a:cubicBezTo>
                  <a:cubicBezTo>
                    <a:pt x="8815705" y="2742819"/>
                    <a:pt x="8373618" y="2140966"/>
                    <a:pt x="7657719" y="1748155"/>
                  </a:cubicBezTo>
                  <a:cubicBezTo>
                    <a:pt x="7272274" y="1536700"/>
                    <a:pt x="6862953" y="1435354"/>
                    <a:pt x="6434582" y="1435354"/>
                  </a:cubicBezTo>
                  <a:cubicBezTo>
                    <a:pt x="6322568" y="1435354"/>
                    <a:pt x="6209411" y="1442339"/>
                    <a:pt x="6094984" y="1455928"/>
                  </a:cubicBezTo>
                  <a:cubicBezTo>
                    <a:pt x="6058281" y="1460373"/>
                    <a:pt x="6020181" y="1472819"/>
                    <a:pt x="5981827" y="1472819"/>
                  </a:cubicBezTo>
                  <a:cubicBezTo>
                    <a:pt x="5961888" y="1472819"/>
                    <a:pt x="5941949" y="1469517"/>
                    <a:pt x="5922137" y="1459865"/>
                  </a:cubicBezTo>
                  <a:lnTo>
                    <a:pt x="5921756" y="1460500"/>
                  </a:lnTo>
                  <a:lnTo>
                    <a:pt x="5922137" y="1459865"/>
                  </a:lnTo>
                  <a:cubicBezTo>
                    <a:pt x="5736082" y="1279779"/>
                    <a:pt x="5533390" y="1120902"/>
                    <a:pt x="5314188" y="982980"/>
                  </a:cubicBezTo>
                  <a:lnTo>
                    <a:pt x="5244465" y="931037"/>
                  </a:lnTo>
                  <a:cubicBezTo>
                    <a:pt x="5631307" y="789051"/>
                    <a:pt x="6028436" y="720217"/>
                    <a:pt x="6420104" y="720217"/>
                  </a:cubicBezTo>
                  <a:close/>
                  <a:moveTo>
                    <a:pt x="6056503" y="0"/>
                  </a:moveTo>
                  <a:cubicBezTo>
                    <a:pt x="5999099" y="36703"/>
                    <a:pt x="5932043" y="29591"/>
                    <a:pt x="5869178" y="37973"/>
                  </a:cubicBezTo>
                  <a:cubicBezTo>
                    <a:pt x="5330190" y="111887"/>
                    <a:pt x="4824222" y="279781"/>
                    <a:pt x="4356481" y="558546"/>
                  </a:cubicBezTo>
                  <a:lnTo>
                    <a:pt x="4269740" y="539369"/>
                  </a:lnTo>
                  <a:cubicBezTo>
                    <a:pt x="3973830" y="464820"/>
                    <a:pt x="3675253" y="424815"/>
                    <a:pt x="3376168" y="424815"/>
                  </a:cubicBezTo>
                  <a:cubicBezTo>
                    <a:pt x="3171571" y="424815"/>
                    <a:pt x="2966720" y="443484"/>
                    <a:pt x="2762250" y="482600"/>
                  </a:cubicBezTo>
                  <a:cubicBezTo>
                    <a:pt x="1481709" y="727837"/>
                    <a:pt x="563753" y="1445260"/>
                    <a:pt x="30607" y="2636266"/>
                  </a:cubicBezTo>
                  <a:lnTo>
                    <a:pt x="0" y="2706878"/>
                  </a:lnTo>
                  <a:lnTo>
                    <a:pt x="0" y="5330825"/>
                  </a:lnTo>
                  <a:cubicBezTo>
                    <a:pt x="296672" y="6105652"/>
                    <a:pt x="855726" y="6721602"/>
                    <a:pt x="1674749" y="7171182"/>
                  </a:cubicBezTo>
                  <a:cubicBezTo>
                    <a:pt x="2206371" y="7463155"/>
                    <a:pt x="2762631" y="7603490"/>
                    <a:pt x="3335020" y="7603490"/>
                  </a:cubicBezTo>
                  <a:cubicBezTo>
                    <a:pt x="3664204" y="7603490"/>
                    <a:pt x="3998595" y="7557135"/>
                    <a:pt x="4336669" y="7466457"/>
                  </a:cubicBezTo>
                  <a:lnTo>
                    <a:pt x="4407535" y="7501001"/>
                  </a:lnTo>
                  <a:cubicBezTo>
                    <a:pt x="5071110" y="7854188"/>
                    <a:pt x="5738622" y="8031734"/>
                    <a:pt x="6409182" y="8031734"/>
                  </a:cubicBezTo>
                  <a:cubicBezTo>
                    <a:pt x="7028434" y="8031734"/>
                    <a:pt x="7650226" y="7880350"/>
                    <a:pt x="8274050" y="7576185"/>
                  </a:cubicBezTo>
                  <a:cubicBezTo>
                    <a:pt x="8730869" y="7353300"/>
                    <a:pt x="9128252" y="7045579"/>
                    <a:pt x="9458578" y="6656070"/>
                  </a:cubicBezTo>
                  <a:lnTo>
                    <a:pt x="9500743" y="6615938"/>
                  </a:lnTo>
                  <a:cubicBezTo>
                    <a:pt x="9735566" y="6348730"/>
                    <a:pt x="9927844" y="6054090"/>
                    <a:pt x="10072370" y="5728589"/>
                  </a:cubicBezTo>
                  <a:lnTo>
                    <a:pt x="10077450" y="5717286"/>
                  </a:lnTo>
                  <a:lnTo>
                    <a:pt x="10080117" y="2292604"/>
                  </a:lnTo>
                  <a:cubicBezTo>
                    <a:pt x="10006838" y="2143633"/>
                    <a:pt x="9923272" y="1997710"/>
                    <a:pt x="9829927" y="1854835"/>
                  </a:cubicBezTo>
                  <a:lnTo>
                    <a:pt x="9813417" y="1819656"/>
                  </a:lnTo>
                  <a:cubicBezTo>
                    <a:pt x="9179179" y="891794"/>
                    <a:pt x="8311261" y="312293"/>
                    <a:pt x="7210171" y="78486"/>
                  </a:cubicBezTo>
                  <a:cubicBezTo>
                    <a:pt x="7057263" y="46101"/>
                    <a:pt x="6899021" y="46482"/>
                    <a:pt x="6748653" y="0"/>
                  </a:cubicBezTo>
                  <a:close/>
                </a:path>
              </a:pathLst>
            </a:custGeom>
            <a:blipFill>
              <a:blip r:embed="rId4"/>
              <a:stretch>
                <a:fillRect l="0" t="-11904" r="-8618" b="-92703"/>
              </a:stretch>
            </a:blipFill>
          </p:spPr>
        </p:sp>
      </p:grpSp>
      <p:sp>
        <p:nvSpPr>
          <p:cNvPr name="TextBox 5" id="5"/>
          <p:cNvSpPr txBox="true"/>
          <p:nvPr/>
        </p:nvSpPr>
        <p:spPr>
          <a:xfrm rot="0">
            <a:off x="1320105" y="4915388"/>
            <a:ext cx="15647789" cy="13944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48"/>
              </a:lnSpc>
            </a:pPr>
            <a:r>
              <a:rPr lang="en-US" sz="6148" b="true">
                <a:solidFill>
                  <a:srgbClr val="F4A718"/>
                </a:solidFill>
                <a:latin typeface="Ubuntu Bold"/>
                <a:ea typeface="Ubuntu Bold"/>
                <a:cs typeface="Ubuntu Bold"/>
                <a:sym typeface="Ubuntu Bold"/>
              </a:rPr>
              <a:t>Plaidoyer pour une construction circulaire</a:t>
            </a:r>
          </a:p>
          <a:p>
            <a:pPr algn="ctr">
              <a:lnSpc>
                <a:spcPts val="4648"/>
              </a:lnSpc>
            </a:pPr>
            <a:r>
              <a:rPr lang="en-US" sz="4648" b="true">
                <a:solidFill>
                  <a:srgbClr val="1C22B7"/>
                </a:solidFill>
                <a:latin typeface="Ubuntu Bold"/>
                <a:ea typeface="Ubuntu Bold"/>
                <a:cs typeface="Ubuntu Bold"/>
                <a:sym typeface="Ubuntu Bold"/>
              </a:rPr>
              <a:t>Les filières REP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028700" y="1028700"/>
            <a:ext cx="2871226" cy="867047"/>
          </a:xfrm>
          <a:custGeom>
            <a:avLst/>
            <a:gdLst/>
            <a:ahLst/>
            <a:cxnLst/>
            <a:rect r="r" b="b" t="t" l="l"/>
            <a:pathLst>
              <a:path h="867047" w="2871226">
                <a:moveTo>
                  <a:pt x="0" y="0"/>
                </a:moveTo>
                <a:lnTo>
                  <a:pt x="2871226" y="0"/>
                </a:lnTo>
                <a:lnTo>
                  <a:pt x="2871226" y="867047"/>
                </a:lnTo>
                <a:lnTo>
                  <a:pt x="0" y="8670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push dir="l"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431231" y="731700"/>
            <a:ext cx="2828069" cy="749438"/>
          </a:xfrm>
          <a:custGeom>
            <a:avLst/>
            <a:gdLst/>
            <a:ahLst/>
            <a:cxnLst/>
            <a:rect r="r" b="b" t="t" l="l"/>
            <a:pathLst>
              <a:path h="749438" w="2828069">
                <a:moveTo>
                  <a:pt x="0" y="0"/>
                </a:moveTo>
                <a:lnTo>
                  <a:pt x="2828069" y="0"/>
                </a:lnTo>
                <a:lnTo>
                  <a:pt x="2828069" y="749438"/>
                </a:lnTo>
                <a:lnTo>
                  <a:pt x="0" y="7494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20704" y="247639"/>
            <a:ext cx="9391402" cy="1038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99"/>
              </a:lnSpc>
            </a:pPr>
            <a:r>
              <a:rPr lang="en-US" b="true" sz="5999" spc="5">
                <a:solidFill>
                  <a:srgbClr val="F4A718"/>
                </a:solidFill>
                <a:latin typeface="Ubuntu Bold"/>
                <a:ea typeface="Ubuntu Bold"/>
                <a:cs typeface="Ubuntu Bold"/>
                <a:sym typeface="Ubuntu Bold"/>
              </a:rPr>
              <a:t>Reprise sans frais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20704" y="1505925"/>
            <a:ext cx="16230600" cy="7024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62"/>
              </a:lnSpc>
            </a:pPr>
            <a:r>
              <a:rPr lang="en-US" sz="3099" spc="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1️⃣</a:t>
            </a:r>
            <a:r>
              <a:rPr lang="en-US" b="true" sz="3099" spc="3">
                <a:solidFill>
                  <a:srgbClr val="1C22B7"/>
                </a:solidFill>
                <a:latin typeface="Ubuntu Bold"/>
                <a:ea typeface="Ubuntu Bold"/>
                <a:cs typeface="Ubuntu Bold"/>
                <a:sym typeface="Ubuntu Bold"/>
              </a:rPr>
              <a:t> Accélérer et optimiser le m</a:t>
            </a:r>
            <a:r>
              <a:rPr lang="en-US" b="true" sz="3099" spc="3">
                <a:solidFill>
                  <a:srgbClr val="1C22B7"/>
                </a:solidFill>
                <a:latin typeface="Ubuntu Bold"/>
                <a:ea typeface="Ubuntu Bold"/>
                <a:cs typeface="Ubuntu Bold"/>
                <a:sym typeface="Ubuntu Bold"/>
              </a:rPr>
              <a:t>aillage territorial des points de collecte</a:t>
            </a:r>
          </a:p>
          <a:p>
            <a:pPr algn="just">
              <a:lnSpc>
                <a:spcPts val="2887"/>
              </a:lnSpc>
            </a:pPr>
          </a:p>
          <a:p>
            <a:pPr algn="just">
              <a:lnSpc>
                <a:spcPts val="3712"/>
              </a:lnSpc>
            </a:pPr>
            <a:r>
              <a:rPr lang="en-US" b="true" sz="2699" spc="2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 </a:t>
            </a:r>
            <a:r>
              <a:rPr lang="en-US" b="true" sz="2699" spc="2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Constat :</a:t>
            </a:r>
          </a:p>
          <a:p>
            <a:pPr algn="just">
              <a:lnSpc>
                <a:spcPts val="3712"/>
              </a:lnSpc>
            </a:pPr>
          </a:p>
          <a:p>
            <a:pPr algn="just" marL="539741" indent="-269871" lvl="1">
              <a:lnSpc>
                <a:spcPts val="3437"/>
              </a:lnSpc>
              <a:buFont typeface="Arial"/>
              <a:buChar char="•"/>
            </a:pPr>
            <a:r>
              <a:rPr lang="en-US" sz="2499" spc="2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Une forte montée en puissance du réseau de collecte, mais des disparités subsistent selon les territoires.</a:t>
            </a:r>
          </a:p>
          <a:p>
            <a:pPr algn="just">
              <a:lnSpc>
                <a:spcPts val="3437"/>
              </a:lnSpc>
            </a:pPr>
          </a:p>
          <a:p>
            <a:pPr algn="just" marL="539741" indent="-269871" lvl="1">
              <a:lnSpc>
                <a:spcPts val="3437"/>
              </a:lnSpc>
              <a:buFont typeface="Arial"/>
              <a:buChar char="•"/>
            </a:pPr>
            <a:r>
              <a:rPr lang="en-US" sz="2499" spc="2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Certains artisans et petites entreprises ont encore des difficultés d’accès aux solutions de reprise sans frais.</a:t>
            </a:r>
          </a:p>
          <a:p>
            <a:pPr algn="just">
              <a:lnSpc>
                <a:spcPts val="3437"/>
              </a:lnSpc>
            </a:pPr>
          </a:p>
          <a:p>
            <a:pPr algn="just">
              <a:lnSpc>
                <a:spcPts val="3712"/>
              </a:lnSpc>
            </a:pPr>
            <a:r>
              <a:rPr lang="en-US" sz="2699" spc="2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b="true" sz="2699" spc="2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Propositions :</a:t>
            </a:r>
          </a:p>
          <a:p>
            <a:pPr algn="just">
              <a:lnSpc>
                <a:spcPts val="3437"/>
              </a:lnSpc>
            </a:pPr>
          </a:p>
          <a:p>
            <a:pPr algn="just">
              <a:lnSpc>
                <a:spcPts val="3437"/>
              </a:lnSpc>
            </a:pPr>
            <a:r>
              <a:rPr lang="en-US" sz="2499" spc="2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✅ Mettre en oeuvre et</a:t>
            </a:r>
            <a:r>
              <a:rPr lang="en-US" b="true" sz="2499" spc="2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 faire connaitre rapidement l’outil numérique unifié</a:t>
            </a:r>
            <a:r>
              <a:rPr lang="en-US" sz="2499" spc="2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(plateforme en ligne + application mobile).</a:t>
            </a:r>
          </a:p>
          <a:p>
            <a:pPr algn="just">
              <a:lnSpc>
                <a:spcPts val="3437"/>
              </a:lnSpc>
            </a:pPr>
          </a:p>
          <a:p>
            <a:pPr algn="just">
              <a:lnSpc>
                <a:spcPts val="3437"/>
              </a:lnSpc>
            </a:pPr>
            <a:r>
              <a:rPr lang="en-US" sz="2499" spc="2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✅ </a:t>
            </a:r>
            <a:r>
              <a:rPr lang="en-US" b="true" sz="2499" spc="2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Encourager les initiatives des distributeurs</a:t>
            </a:r>
            <a:r>
              <a:rPr lang="en-US" sz="2499" spc="2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et négociants en favorisant leur rôle comme relais de collecte.</a:t>
            </a:r>
          </a:p>
          <a:p>
            <a:pPr algn="just">
              <a:lnSpc>
                <a:spcPts val="3437"/>
              </a:lnSpc>
            </a:pPr>
          </a:p>
          <a:p>
            <a:pPr algn="just">
              <a:lnSpc>
                <a:spcPts val="3437"/>
              </a:lnSpc>
            </a:pPr>
            <a:r>
              <a:rPr lang="en-US" sz="2499" spc="2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✅ </a:t>
            </a:r>
            <a:r>
              <a:rPr lang="en-US" b="true" sz="2499" spc="2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Développer des solutions mobiles</a:t>
            </a:r>
            <a:r>
              <a:rPr lang="en-US" sz="2499" spc="2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ou temporaires pour les chantiers isolés ou de courte durée.</a:t>
            </a:r>
          </a:p>
        </p:txBody>
      </p:sp>
    </p:spTree>
  </p:cSld>
  <p:clrMapOvr>
    <a:masterClrMapping/>
  </p:clrMapOvr>
  <p:transition spd="fast">
    <p:fade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431231" y="731700"/>
            <a:ext cx="2828069" cy="749438"/>
          </a:xfrm>
          <a:custGeom>
            <a:avLst/>
            <a:gdLst/>
            <a:ahLst/>
            <a:cxnLst/>
            <a:rect r="r" b="b" t="t" l="l"/>
            <a:pathLst>
              <a:path h="749438" w="2828069">
                <a:moveTo>
                  <a:pt x="0" y="0"/>
                </a:moveTo>
                <a:lnTo>
                  <a:pt x="2828069" y="0"/>
                </a:lnTo>
                <a:lnTo>
                  <a:pt x="2828069" y="749438"/>
                </a:lnTo>
                <a:lnTo>
                  <a:pt x="0" y="7494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59302" y="274390"/>
            <a:ext cx="10746585" cy="1038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99"/>
              </a:lnSpc>
            </a:pPr>
            <a:r>
              <a:rPr lang="en-US" b="true" sz="5999" spc="5">
                <a:solidFill>
                  <a:srgbClr val="F4A718"/>
                </a:solidFill>
                <a:latin typeface="Ubuntu Bold"/>
                <a:ea typeface="Ubuntu Bold"/>
                <a:cs typeface="Ubuntu Bold"/>
                <a:sym typeface="Ubuntu Bold"/>
              </a:rPr>
              <a:t>Traçabilité &amp; transparence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59302" y="1549964"/>
            <a:ext cx="16230600" cy="87388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62"/>
              </a:lnSpc>
            </a:pPr>
            <a:r>
              <a:rPr lang="en-US" b="true" sz="3099" spc="3">
                <a:solidFill>
                  <a:srgbClr val="1C22B7"/>
                </a:solidFill>
                <a:latin typeface="Ubuntu Bold"/>
                <a:ea typeface="Ubuntu Bold"/>
                <a:cs typeface="Ubuntu Bold"/>
                <a:sym typeface="Ubuntu Bold"/>
              </a:rPr>
              <a:t>2️⃣ Assurer une meilleure traçabilité et transparence des flux</a:t>
            </a:r>
          </a:p>
          <a:p>
            <a:pPr algn="just">
              <a:lnSpc>
                <a:spcPts val="3437"/>
              </a:lnSpc>
            </a:pPr>
          </a:p>
          <a:p>
            <a:pPr algn="just">
              <a:lnSpc>
                <a:spcPts val="3712"/>
              </a:lnSpc>
            </a:pPr>
            <a:r>
              <a:rPr lang="en-US" b="true" sz="2699" spc="2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 </a:t>
            </a:r>
            <a:r>
              <a:rPr lang="en-US" b="true" sz="2699" spc="2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Constat :</a:t>
            </a:r>
          </a:p>
          <a:p>
            <a:pPr algn="just">
              <a:lnSpc>
                <a:spcPts val="3712"/>
              </a:lnSpc>
            </a:pPr>
          </a:p>
          <a:p>
            <a:pPr algn="just" marL="539741" indent="-269871" lvl="1">
              <a:lnSpc>
                <a:spcPts val="3437"/>
              </a:lnSpc>
              <a:buFont typeface="Arial"/>
              <a:buChar char="•"/>
            </a:pPr>
            <a:r>
              <a:rPr lang="en-US" sz="2499" spc="2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Les éco-organismes ont mis en place des systèmes de suivi des déchets, mais les professionnels du BTP manquent parfois de visibilité sur la destination et la valorisation des matériaux collectés.</a:t>
            </a:r>
          </a:p>
          <a:p>
            <a:pPr algn="just">
              <a:lnSpc>
                <a:spcPts val="3299"/>
              </a:lnSpc>
            </a:pPr>
          </a:p>
          <a:p>
            <a:pPr algn="just">
              <a:lnSpc>
                <a:spcPts val="3712"/>
              </a:lnSpc>
            </a:pPr>
            <a:r>
              <a:rPr lang="en-US" b="true" sz="2699" spc="2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 </a:t>
            </a:r>
            <a:r>
              <a:rPr lang="en-US" b="true" sz="2699" spc="2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Propositions :</a:t>
            </a:r>
          </a:p>
          <a:p>
            <a:pPr algn="just">
              <a:lnSpc>
                <a:spcPts val="3712"/>
              </a:lnSpc>
            </a:pPr>
          </a:p>
          <a:p>
            <a:pPr algn="just">
              <a:lnSpc>
                <a:spcPts val="3712"/>
              </a:lnSpc>
            </a:pPr>
            <a:r>
              <a:rPr lang="en-US" sz="2699" spc="2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✅ </a:t>
            </a:r>
            <a:r>
              <a:rPr lang="en-US" b="true" sz="2699" spc="2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Créer un reporting simplifié et accessible</a:t>
            </a:r>
            <a:r>
              <a:rPr lang="en-US" sz="2699" spc="2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pour mieux informer les professionnels sur l’impact de leurs efforts en matière de tri et de recyclage.</a:t>
            </a:r>
          </a:p>
          <a:p>
            <a:pPr algn="just">
              <a:lnSpc>
                <a:spcPts val="3712"/>
              </a:lnSpc>
            </a:pPr>
          </a:p>
          <a:p>
            <a:pPr algn="just">
              <a:lnSpc>
                <a:spcPts val="3712"/>
              </a:lnSpc>
            </a:pPr>
            <a:r>
              <a:rPr lang="en-US" sz="2699" spc="2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✅ </a:t>
            </a:r>
            <a:r>
              <a:rPr lang="en-US" b="true" sz="2699" spc="2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Expérimenter des outils de traçabilité numérique </a:t>
            </a:r>
            <a:r>
              <a:rPr lang="en-US" sz="2699" spc="2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(QR codes sur les bennes, applications de suivi des flux).</a:t>
            </a:r>
          </a:p>
          <a:p>
            <a:pPr algn="just">
              <a:lnSpc>
                <a:spcPts val="3712"/>
              </a:lnSpc>
            </a:pPr>
          </a:p>
          <a:p>
            <a:pPr algn="just">
              <a:lnSpc>
                <a:spcPts val="3712"/>
              </a:lnSpc>
            </a:pPr>
            <a:r>
              <a:rPr lang="en-US" sz="2699" spc="2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✅ En lien avec la commission Europe,</a:t>
            </a:r>
            <a:r>
              <a:rPr lang="en-US" b="true" sz="2699" spc="2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 travailler sur l’intégration dans le secteur PMCB du DPP, du marquage CE et du reporting environnemental </a:t>
            </a:r>
            <a:r>
              <a:rPr lang="en-US" sz="2699" spc="2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prévus dans le règlement produit de la construction.</a:t>
            </a:r>
          </a:p>
          <a:p>
            <a:pPr algn="just">
              <a:lnSpc>
                <a:spcPts val="3712"/>
              </a:lnSpc>
            </a:pPr>
          </a:p>
          <a:p>
            <a:pPr algn="just">
              <a:lnSpc>
                <a:spcPts val="3437"/>
              </a:lnSpc>
            </a:pPr>
          </a:p>
        </p:txBody>
      </p:sp>
    </p:spTree>
  </p:cSld>
  <p:clrMapOvr>
    <a:masterClrMapping/>
  </p:clrMapOvr>
  <p:transition spd="fast">
    <p:push dir="l"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431231" y="731700"/>
            <a:ext cx="2828069" cy="749438"/>
          </a:xfrm>
          <a:custGeom>
            <a:avLst/>
            <a:gdLst/>
            <a:ahLst/>
            <a:cxnLst/>
            <a:rect r="r" b="b" t="t" l="l"/>
            <a:pathLst>
              <a:path h="749438" w="2828069">
                <a:moveTo>
                  <a:pt x="0" y="0"/>
                </a:moveTo>
                <a:lnTo>
                  <a:pt x="2828069" y="0"/>
                </a:lnTo>
                <a:lnTo>
                  <a:pt x="2828069" y="749438"/>
                </a:lnTo>
                <a:lnTo>
                  <a:pt x="0" y="7494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442912"/>
            <a:ext cx="9391402" cy="1038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99"/>
              </a:lnSpc>
            </a:pPr>
            <a:r>
              <a:rPr lang="en-US" b="true" sz="5999" spc="5">
                <a:solidFill>
                  <a:srgbClr val="F4A718"/>
                </a:solidFill>
                <a:latin typeface="Ubuntu Bold"/>
                <a:ea typeface="Ubuntu Bold"/>
                <a:cs typeface="Ubuntu Bold"/>
                <a:sym typeface="Ubuntu Bold"/>
              </a:rPr>
              <a:t>Réemploi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1600216"/>
            <a:ext cx="16230600" cy="80530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62"/>
              </a:lnSpc>
            </a:pPr>
            <a:r>
              <a:rPr lang="en-US" b="true" sz="3099" spc="3">
                <a:solidFill>
                  <a:srgbClr val="1C22B7"/>
                </a:solidFill>
                <a:latin typeface="Ubuntu Bold"/>
                <a:ea typeface="Ubuntu Bold"/>
                <a:cs typeface="Ubuntu Bold"/>
                <a:sym typeface="Ubuntu Bold"/>
              </a:rPr>
              <a:t>3️⃣ Intégrer pleinement le réemploi dans la dynamique de la REP</a:t>
            </a:r>
          </a:p>
          <a:p>
            <a:pPr algn="just">
              <a:lnSpc>
                <a:spcPts val="3437"/>
              </a:lnSpc>
            </a:pPr>
          </a:p>
          <a:p>
            <a:pPr algn="just">
              <a:lnSpc>
                <a:spcPts val="3712"/>
              </a:lnSpc>
            </a:pPr>
            <a:r>
              <a:rPr lang="en-US" b="true" sz="2699" spc="2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 </a:t>
            </a:r>
            <a:r>
              <a:rPr lang="en-US" b="true" sz="2699" spc="2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Constat :</a:t>
            </a:r>
          </a:p>
          <a:p>
            <a:pPr algn="just">
              <a:lnSpc>
                <a:spcPts val="3849"/>
              </a:lnSpc>
            </a:pPr>
          </a:p>
          <a:p>
            <a:pPr algn="just" marL="561331" indent="-280665" lvl="1">
              <a:lnSpc>
                <a:spcPts val="3574"/>
              </a:lnSpc>
              <a:buFont typeface="Arial"/>
              <a:buChar char="•"/>
            </a:pPr>
            <a:r>
              <a:rPr lang="en-US" sz="2599" spc="2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La REP PMCB met un fort accent sur la gestion des déchets, mais le réemploi peine encore à se structurer.</a:t>
            </a:r>
          </a:p>
          <a:p>
            <a:pPr algn="just">
              <a:lnSpc>
                <a:spcPts val="3574"/>
              </a:lnSpc>
            </a:pPr>
          </a:p>
          <a:p>
            <a:pPr algn="just">
              <a:lnSpc>
                <a:spcPts val="1237"/>
              </a:lnSpc>
            </a:pPr>
          </a:p>
          <a:p>
            <a:pPr algn="just">
              <a:lnSpc>
                <a:spcPts val="3712"/>
              </a:lnSpc>
            </a:pPr>
            <a:r>
              <a:rPr lang="en-US" b="true" sz="2699" spc="2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 </a:t>
            </a:r>
            <a:r>
              <a:rPr lang="en-US" b="true" sz="2699" spc="2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Propositions :</a:t>
            </a:r>
          </a:p>
          <a:p>
            <a:pPr algn="just">
              <a:lnSpc>
                <a:spcPts val="3712"/>
              </a:lnSpc>
            </a:pPr>
          </a:p>
          <a:p>
            <a:pPr algn="just">
              <a:lnSpc>
                <a:spcPts val="3712"/>
              </a:lnSpc>
            </a:pPr>
            <a:r>
              <a:rPr lang="en-US" sz="2699" spc="2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✅ Favoriser les synergies entre REP et filières du réemploi pour </a:t>
            </a:r>
            <a:r>
              <a:rPr lang="en-US" b="true" sz="2699" spc="2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développer des circuits de réutilisation efficaces</a:t>
            </a:r>
            <a:r>
              <a:rPr lang="en-US" sz="2699" spc="2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(contrat de filière, logistique financée par la REP).</a:t>
            </a:r>
          </a:p>
          <a:p>
            <a:pPr algn="just">
              <a:lnSpc>
                <a:spcPts val="3712"/>
              </a:lnSpc>
            </a:pPr>
          </a:p>
          <a:p>
            <a:pPr algn="just">
              <a:lnSpc>
                <a:spcPts val="3712"/>
              </a:lnSpc>
            </a:pPr>
            <a:r>
              <a:rPr lang="en-US" sz="2699" spc="2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✅ Encourager</a:t>
            </a:r>
            <a:r>
              <a:rPr lang="en-US" b="true" sz="2699" spc="2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 l’intégration de matériaux réemployés</a:t>
            </a:r>
            <a:r>
              <a:rPr lang="en-US" sz="2699" spc="2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dans les nouveaux chantiers (quotas, incitations).</a:t>
            </a:r>
          </a:p>
          <a:p>
            <a:pPr algn="just">
              <a:lnSpc>
                <a:spcPts val="3712"/>
              </a:lnSpc>
            </a:pPr>
          </a:p>
          <a:p>
            <a:pPr algn="just">
              <a:lnSpc>
                <a:spcPts val="3712"/>
              </a:lnSpc>
            </a:pPr>
            <a:r>
              <a:rPr lang="en-US" sz="2699" spc="2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✅ Soutenir la </a:t>
            </a:r>
            <a:r>
              <a:rPr lang="en-US" b="true" sz="2699" spc="2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structuration d’acteurs du réemploi</a:t>
            </a:r>
            <a:r>
              <a:rPr lang="en-US" sz="2699" spc="2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(plateformes locales, coopérations avec l’ESS).</a:t>
            </a:r>
          </a:p>
          <a:p>
            <a:pPr algn="just">
              <a:lnSpc>
                <a:spcPts val="3437"/>
              </a:lnSpc>
            </a:pPr>
          </a:p>
        </p:txBody>
      </p:sp>
    </p:spTree>
  </p:cSld>
  <p:clrMapOvr>
    <a:masterClrMapping/>
  </p:clrMapOvr>
  <p:transition spd="fast">
    <p:push dir="l"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431231" y="731700"/>
            <a:ext cx="2828069" cy="749438"/>
          </a:xfrm>
          <a:custGeom>
            <a:avLst/>
            <a:gdLst/>
            <a:ahLst/>
            <a:cxnLst/>
            <a:rect r="r" b="b" t="t" l="l"/>
            <a:pathLst>
              <a:path h="749438" w="2828069">
                <a:moveTo>
                  <a:pt x="0" y="0"/>
                </a:moveTo>
                <a:lnTo>
                  <a:pt x="2828069" y="0"/>
                </a:lnTo>
                <a:lnTo>
                  <a:pt x="2828069" y="749438"/>
                </a:lnTo>
                <a:lnTo>
                  <a:pt x="0" y="7494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97604" y="145912"/>
            <a:ext cx="9391402" cy="1038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99"/>
              </a:lnSpc>
            </a:pPr>
            <a:r>
              <a:rPr lang="en-US" b="true" sz="5999" spc="5">
                <a:solidFill>
                  <a:srgbClr val="F4A718"/>
                </a:solidFill>
                <a:latin typeface="Ubuntu Bold"/>
                <a:ea typeface="Ubuntu Bold"/>
                <a:cs typeface="Ubuntu Bold"/>
                <a:sym typeface="Ubuntu Bold"/>
              </a:rPr>
              <a:t>Outre-mer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05205" y="1404938"/>
            <a:ext cx="16892792" cy="77387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62"/>
              </a:lnSpc>
            </a:pPr>
            <a:r>
              <a:rPr lang="en-US" b="true" sz="3099" spc="3">
                <a:solidFill>
                  <a:srgbClr val="1C22B7"/>
                </a:solidFill>
                <a:latin typeface="Ubuntu Bold"/>
                <a:ea typeface="Ubuntu Bold"/>
                <a:cs typeface="Ubuntu Bold"/>
                <a:sym typeface="Ubuntu Bold"/>
              </a:rPr>
              <a:t>4️⃣ Adapter la REP aux spécificités des territoires Outre-mer</a:t>
            </a:r>
          </a:p>
          <a:p>
            <a:pPr algn="just">
              <a:lnSpc>
                <a:spcPts val="2337"/>
              </a:lnSpc>
            </a:pPr>
          </a:p>
          <a:p>
            <a:pPr algn="just">
              <a:lnSpc>
                <a:spcPts val="3712"/>
              </a:lnSpc>
            </a:pPr>
            <a:r>
              <a:rPr lang="en-US" b="true" sz="2699" spc="2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Constat :</a:t>
            </a:r>
          </a:p>
          <a:p>
            <a:pPr algn="just">
              <a:lnSpc>
                <a:spcPts val="1924"/>
              </a:lnSpc>
            </a:pPr>
          </a:p>
          <a:p>
            <a:pPr algn="just" marL="518152" indent="-259076" lvl="1">
              <a:lnSpc>
                <a:spcPts val="3299"/>
              </a:lnSpc>
              <a:buFont typeface="Arial"/>
              <a:buChar char="•"/>
            </a:pPr>
            <a:r>
              <a:rPr lang="en-US" sz="2399" spc="2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2399" spc="2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Éloignement et insularité : difficultés logistiques pour l’export des déchets et matériaux.</a:t>
            </a:r>
          </a:p>
          <a:p>
            <a:pPr algn="just">
              <a:lnSpc>
                <a:spcPts val="3299"/>
              </a:lnSpc>
            </a:pPr>
          </a:p>
          <a:p>
            <a:pPr algn="just" marL="518152" indent="-259076" lvl="1">
              <a:lnSpc>
                <a:spcPts val="3299"/>
              </a:lnSpc>
              <a:buFont typeface="Arial"/>
              <a:buChar char="•"/>
            </a:pPr>
            <a:r>
              <a:rPr lang="en-US" sz="2399" spc="2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Infrastructures de collecte limitées : maillage territorial insuffisant.</a:t>
            </a:r>
          </a:p>
          <a:p>
            <a:pPr algn="just">
              <a:lnSpc>
                <a:spcPts val="3299"/>
              </a:lnSpc>
            </a:pPr>
          </a:p>
          <a:p>
            <a:pPr algn="just" marL="518152" indent="-259076" lvl="1">
              <a:lnSpc>
                <a:spcPts val="3299"/>
              </a:lnSpc>
              <a:buFont typeface="Arial"/>
              <a:buChar char="•"/>
            </a:pPr>
            <a:r>
              <a:rPr lang="en-US" sz="2399" spc="2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Absence ou faible capacité de certaines filières locales de valorisation.</a:t>
            </a:r>
          </a:p>
          <a:p>
            <a:pPr algn="just">
              <a:lnSpc>
                <a:spcPts val="3712"/>
              </a:lnSpc>
            </a:pPr>
          </a:p>
          <a:p>
            <a:pPr algn="just">
              <a:lnSpc>
                <a:spcPts val="3712"/>
              </a:lnSpc>
            </a:pPr>
            <a:r>
              <a:rPr lang="en-US" b="true" sz="2699" spc="2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 </a:t>
            </a:r>
            <a:r>
              <a:rPr lang="en-US" b="true" sz="2699" spc="2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Propositions :</a:t>
            </a:r>
          </a:p>
          <a:p>
            <a:pPr algn="just">
              <a:lnSpc>
                <a:spcPts val="2612"/>
              </a:lnSpc>
            </a:pPr>
          </a:p>
          <a:p>
            <a:pPr algn="just">
              <a:lnSpc>
                <a:spcPts val="3299"/>
              </a:lnSpc>
            </a:pPr>
            <a:r>
              <a:rPr lang="en-US" sz="2399" spc="2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✅ </a:t>
            </a:r>
            <a:r>
              <a:rPr lang="en-US" b="true" sz="2399" spc="2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Création de plateformes multi-filières</a:t>
            </a:r>
            <a:r>
              <a:rPr lang="en-US" sz="2399" spc="2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pour mutualiser les points de collecte avec d’autres REP (mobilier, DEEE, emballages…).</a:t>
            </a:r>
          </a:p>
          <a:p>
            <a:pPr algn="just">
              <a:lnSpc>
                <a:spcPts val="3299"/>
              </a:lnSpc>
            </a:pPr>
          </a:p>
          <a:p>
            <a:pPr algn="just">
              <a:lnSpc>
                <a:spcPts val="3299"/>
              </a:lnSpc>
            </a:pPr>
            <a:r>
              <a:rPr lang="en-US" sz="2399" spc="2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✅ </a:t>
            </a:r>
            <a:r>
              <a:rPr lang="en-US" b="true" sz="2399" spc="2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Fléchage et visibilisation d’une partie des éco-contributions </a:t>
            </a:r>
            <a:r>
              <a:rPr lang="en-US" sz="2399" spc="2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pour financer des infrastructures adaptées aux territoires ultramarins.</a:t>
            </a:r>
          </a:p>
          <a:p>
            <a:pPr algn="just">
              <a:lnSpc>
                <a:spcPts val="3299"/>
              </a:lnSpc>
            </a:pPr>
          </a:p>
          <a:p>
            <a:pPr algn="just">
              <a:lnSpc>
                <a:spcPts val="3437"/>
              </a:lnSpc>
            </a:pPr>
            <a:r>
              <a:rPr lang="en-US" sz="2499" spc="2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✅ </a:t>
            </a:r>
            <a:r>
              <a:rPr lang="en-US" b="true" sz="2499" spc="2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Création d’un comité régional REP</a:t>
            </a:r>
            <a:r>
              <a:rPr lang="en-US" sz="2499" spc="2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associant éco-organismes, collectivités, entreprises et associations locales.</a:t>
            </a:r>
          </a:p>
        </p:txBody>
      </p:sp>
    </p:spTree>
  </p:cSld>
  <p:clrMapOvr>
    <a:masterClrMapping/>
  </p:clrMapOvr>
  <p:transition spd="fast">
    <p:push dir="l"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431231" y="731700"/>
            <a:ext cx="2828069" cy="749438"/>
          </a:xfrm>
          <a:custGeom>
            <a:avLst/>
            <a:gdLst/>
            <a:ahLst/>
            <a:cxnLst/>
            <a:rect r="r" b="b" t="t" l="l"/>
            <a:pathLst>
              <a:path h="749438" w="2828069">
                <a:moveTo>
                  <a:pt x="0" y="0"/>
                </a:moveTo>
                <a:lnTo>
                  <a:pt x="2828069" y="0"/>
                </a:lnTo>
                <a:lnTo>
                  <a:pt x="2828069" y="749438"/>
                </a:lnTo>
                <a:lnTo>
                  <a:pt x="0" y="7494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97604" y="253710"/>
            <a:ext cx="9391402" cy="1038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99"/>
              </a:lnSpc>
            </a:pPr>
            <a:r>
              <a:rPr lang="en-US" b="true" sz="5999" spc="5">
                <a:solidFill>
                  <a:srgbClr val="F4A718"/>
                </a:solidFill>
                <a:latin typeface="Ubuntu Bold"/>
                <a:ea typeface="Ubuntu Bold"/>
                <a:cs typeface="Ubuntu Bold"/>
                <a:sym typeface="Ubuntu Bold"/>
              </a:rPr>
              <a:t>Eco-contributions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97604" y="1712934"/>
            <a:ext cx="16892792" cy="6309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62"/>
              </a:lnSpc>
            </a:pPr>
            <a:r>
              <a:rPr lang="en-US" b="true" sz="3099" spc="3">
                <a:solidFill>
                  <a:srgbClr val="1C22B7"/>
                </a:solidFill>
                <a:latin typeface="Ubuntu Bold"/>
                <a:ea typeface="Ubuntu Bold"/>
                <a:cs typeface="Ubuntu Bold"/>
                <a:sym typeface="Ubuntu Bold"/>
              </a:rPr>
              <a:t> 5️⃣Améliorer le système des éco-contributions</a:t>
            </a:r>
          </a:p>
          <a:p>
            <a:pPr algn="just">
              <a:lnSpc>
                <a:spcPts val="2337"/>
              </a:lnSpc>
            </a:pPr>
          </a:p>
          <a:p>
            <a:pPr algn="just">
              <a:lnSpc>
                <a:spcPts val="3712"/>
              </a:lnSpc>
            </a:pPr>
            <a:r>
              <a:rPr lang="en-US" b="true" sz="2699" spc="2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Constat :</a:t>
            </a:r>
          </a:p>
          <a:p>
            <a:pPr algn="just">
              <a:lnSpc>
                <a:spcPts val="1924"/>
              </a:lnSpc>
            </a:pPr>
          </a:p>
          <a:p>
            <a:pPr algn="just" marL="518152" indent="-259076" lvl="1">
              <a:lnSpc>
                <a:spcPts val="3299"/>
              </a:lnSpc>
              <a:buFont typeface="Arial"/>
              <a:buChar char="•"/>
            </a:pPr>
            <a:r>
              <a:rPr lang="en-US" sz="2399" spc="2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Une forte augmentation des éco-contributions dans les prochaines années suscitant des appréhensions.</a:t>
            </a:r>
          </a:p>
          <a:p>
            <a:pPr algn="just">
              <a:lnSpc>
                <a:spcPts val="3299"/>
              </a:lnSpc>
            </a:pPr>
          </a:p>
          <a:p>
            <a:pPr algn="just" marL="518152" indent="-259076" lvl="1">
              <a:lnSpc>
                <a:spcPts val="3299"/>
              </a:lnSpc>
              <a:buFont typeface="Arial"/>
              <a:buChar char="•"/>
            </a:pPr>
            <a:r>
              <a:rPr lang="en-US" sz="2399" spc="2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Une multiplicité de REP peuvent concerner les produits d’un chantier.</a:t>
            </a:r>
          </a:p>
          <a:p>
            <a:pPr algn="just">
              <a:lnSpc>
                <a:spcPts val="3712"/>
              </a:lnSpc>
            </a:pPr>
          </a:p>
          <a:p>
            <a:pPr algn="just">
              <a:lnSpc>
                <a:spcPts val="3712"/>
              </a:lnSpc>
            </a:pPr>
            <a:r>
              <a:rPr lang="en-US" b="true" sz="2699" spc="2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 </a:t>
            </a:r>
            <a:r>
              <a:rPr lang="en-US" b="true" sz="2699" spc="2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Propositions :</a:t>
            </a:r>
          </a:p>
          <a:p>
            <a:pPr algn="just">
              <a:lnSpc>
                <a:spcPts val="4262"/>
              </a:lnSpc>
            </a:pPr>
          </a:p>
          <a:p>
            <a:pPr algn="just">
              <a:lnSpc>
                <a:spcPts val="3299"/>
              </a:lnSpc>
            </a:pPr>
            <a:r>
              <a:rPr lang="en-US" sz="2399" spc="2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✅ Faciliter la compréhension des</a:t>
            </a:r>
            <a:r>
              <a:rPr lang="en-US" b="true" sz="2399" spc="2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 éco-contributions en les rendant visibles </a:t>
            </a:r>
            <a:r>
              <a:rPr lang="en-US" sz="2399" spc="2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pour les produits pertinents.</a:t>
            </a:r>
          </a:p>
          <a:p>
            <a:pPr algn="just">
              <a:lnSpc>
                <a:spcPts val="3299"/>
              </a:lnSpc>
            </a:pPr>
          </a:p>
          <a:p>
            <a:pPr algn="just">
              <a:lnSpc>
                <a:spcPts val="3299"/>
              </a:lnSpc>
            </a:pPr>
            <a:r>
              <a:rPr lang="en-US" sz="2399" spc="2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✅ </a:t>
            </a:r>
            <a:r>
              <a:rPr lang="en-US" b="true" sz="2399" spc="2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Rationaliser voire unifier certains systèmes de collecte inter-REP </a:t>
            </a:r>
            <a:r>
              <a:rPr lang="en-US" sz="2399" spc="2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pour simplifier la gestion des flux.</a:t>
            </a:r>
          </a:p>
          <a:p>
            <a:pPr algn="just">
              <a:lnSpc>
                <a:spcPts val="3299"/>
              </a:lnSpc>
            </a:pPr>
          </a:p>
          <a:p>
            <a:pPr algn="just">
              <a:lnSpc>
                <a:spcPts val="3437"/>
              </a:lnSpc>
            </a:pPr>
            <a:r>
              <a:rPr lang="en-US" sz="2499" spc="2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✅</a:t>
            </a:r>
            <a:r>
              <a:rPr lang="en-US" b="true" sz="2499" spc="2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Renforcer les éco-modulations.</a:t>
            </a:r>
          </a:p>
        </p:txBody>
      </p:sp>
    </p:spTree>
  </p:cSld>
  <p:clrMapOvr>
    <a:masterClrMapping/>
  </p:clrMapOvr>
  <p:transition spd="fast">
    <p:push dir="l"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6501645"/>
            <a:ext cx="18288000" cy="25642084"/>
          </a:xfrm>
          <a:custGeom>
            <a:avLst/>
            <a:gdLst/>
            <a:ahLst/>
            <a:cxnLst/>
            <a:rect r="r" b="b" t="t" l="l"/>
            <a:pathLst>
              <a:path h="25642084" w="18288000">
                <a:moveTo>
                  <a:pt x="0" y="0"/>
                </a:moveTo>
                <a:lnTo>
                  <a:pt x="18288000" y="0"/>
                </a:lnTo>
                <a:lnTo>
                  <a:pt x="18288000" y="25642084"/>
                </a:lnTo>
                <a:lnTo>
                  <a:pt x="0" y="256420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193" r="0" b="-185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-2142564"/>
            <a:ext cx="18288000" cy="14572128"/>
            <a:chOff x="0" y="0"/>
            <a:chExt cx="10079990" cy="803187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080117" cy="8031734"/>
            </a:xfrm>
            <a:custGeom>
              <a:avLst/>
              <a:gdLst/>
              <a:ahLst/>
              <a:cxnLst/>
              <a:rect r="r" b="b" t="t" l="l"/>
              <a:pathLst>
                <a:path h="8031734" w="10080117">
                  <a:moveTo>
                    <a:pt x="5917184" y="1467612"/>
                  </a:moveTo>
                  <a:lnTo>
                    <a:pt x="5916422" y="1468755"/>
                  </a:lnTo>
                  <a:lnTo>
                    <a:pt x="5912866" y="1472311"/>
                  </a:lnTo>
                  <a:lnTo>
                    <a:pt x="5917184" y="1467612"/>
                  </a:lnTo>
                  <a:close/>
                  <a:moveTo>
                    <a:pt x="4439793" y="1355344"/>
                  </a:moveTo>
                  <a:cubicBezTo>
                    <a:pt x="4694047" y="1437894"/>
                    <a:pt x="4917948" y="1575435"/>
                    <a:pt x="5130038" y="1733931"/>
                  </a:cubicBezTo>
                  <a:lnTo>
                    <a:pt x="5130165" y="1733931"/>
                  </a:lnTo>
                  <a:cubicBezTo>
                    <a:pt x="5128895" y="1763014"/>
                    <a:pt x="5112385" y="1780667"/>
                    <a:pt x="5088001" y="1794383"/>
                  </a:cubicBezTo>
                  <a:cubicBezTo>
                    <a:pt x="4920869" y="1889252"/>
                    <a:pt x="4768596" y="2004060"/>
                    <a:pt x="4628261" y="2134616"/>
                  </a:cubicBezTo>
                  <a:lnTo>
                    <a:pt x="4628388" y="2134743"/>
                  </a:lnTo>
                  <a:lnTo>
                    <a:pt x="4628515" y="2134870"/>
                  </a:lnTo>
                  <a:lnTo>
                    <a:pt x="4628388" y="2134870"/>
                  </a:lnTo>
                  <a:lnTo>
                    <a:pt x="4628261" y="2134870"/>
                  </a:lnTo>
                  <a:cubicBezTo>
                    <a:pt x="4405122" y="2006473"/>
                    <a:pt x="4173347" y="1898523"/>
                    <a:pt x="3923030" y="1833499"/>
                  </a:cubicBezTo>
                  <a:cubicBezTo>
                    <a:pt x="3902837" y="1843278"/>
                    <a:pt x="3887597" y="1858264"/>
                    <a:pt x="3874008" y="1874774"/>
                  </a:cubicBezTo>
                  <a:cubicBezTo>
                    <a:pt x="3887597" y="1858264"/>
                    <a:pt x="3902837" y="1843278"/>
                    <a:pt x="3922903" y="1833372"/>
                  </a:cubicBezTo>
                  <a:cubicBezTo>
                    <a:pt x="4071747" y="1648968"/>
                    <a:pt x="4258183" y="1504950"/>
                    <a:pt x="4439793" y="1355471"/>
                  </a:cubicBezTo>
                  <a:close/>
                  <a:moveTo>
                    <a:pt x="4707636" y="3255645"/>
                  </a:moveTo>
                  <a:cubicBezTo>
                    <a:pt x="4707636" y="3255645"/>
                    <a:pt x="4919472" y="3564509"/>
                    <a:pt x="4919472" y="4075557"/>
                  </a:cubicBezTo>
                  <a:cubicBezTo>
                    <a:pt x="4919472" y="4586605"/>
                    <a:pt x="4708779" y="4775835"/>
                    <a:pt x="4708779" y="4775835"/>
                  </a:cubicBezTo>
                  <a:cubicBezTo>
                    <a:pt x="4708779" y="4775835"/>
                    <a:pt x="4529328" y="4437888"/>
                    <a:pt x="4529328" y="4016248"/>
                  </a:cubicBezTo>
                  <a:cubicBezTo>
                    <a:pt x="4529328" y="3594608"/>
                    <a:pt x="4707636" y="3255772"/>
                    <a:pt x="4707636" y="3255772"/>
                  </a:cubicBezTo>
                  <a:close/>
                  <a:moveTo>
                    <a:pt x="2557526" y="2731262"/>
                  </a:moveTo>
                  <a:lnTo>
                    <a:pt x="2557272" y="2732024"/>
                  </a:lnTo>
                  <a:lnTo>
                    <a:pt x="2557018" y="2732532"/>
                  </a:lnTo>
                  <a:cubicBezTo>
                    <a:pt x="2471674" y="3033014"/>
                    <a:pt x="2385822" y="3333750"/>
                    <a:pt x="2373503" y="3648964"/>
                  </a:cubicBezTo>
                  <a:cubicBezTo>
                    <a:pt x="2343658" y="3866261"/>
                    <a:pt x="2349627" y="4083939"/>
                    <a:pt x="2364994" y="4301871"/>
                  </a:cubicBezTo>
                  <a:cubicBezTo>
                    <a:pt x="2377440" y="4529455"/>
                    <a:pt x="2404999" y="4754626"/>
                    <a:pt x="2475611" y="4972939"/>
                  </a:cubicBezTo>
                  <a:lnTo>
                    <a:pt x="2556383" y="5295519"/>
                  </a:lnTo>
                  <a:lnTo>
                    <a:pt x="2552446" y="5292344"/>
                  </a:lnTo>
                  <a:cubicBezTo>
                    <a:pt x="2439035" y="5238623"/>
                    <a:pt x="2356104" y="5145659"/>
                    <a:pt x="2260727" y="5068316"/>
                  </a:cubicBezTo>
                  <a:cubicBezTo>
                    <a:pt x="2054098" y="4834763"/>
                    <a:pt x="1909064" y="4570984"/>
                    <a:pt x="1856232" y="4260088"/>
                  </a:cubicBezTo>
                  <a:cubicBezTo>
                    <a:pt x="1826006" y="4083050"/>
                    <a:pt x="1848612" y="3906266"/>
                    <a:pt x="1846961" y="3729101"/>
                  </a:cubicBezTo>
                  <a:cubicBezTo>
                    <a:pt x="1846580" y="3687191"/>
                    <a:pt x="1895602" y="3658108"/>
                    <a:pt x="1885188" y="3611118"/>
                  </a:cubicBezTo>
                  <a:cubicBezTo>
                    <a:pt x="1993392" y="3285744"/>
                    <a:pt x="2169795" y="3007106"/>
                    <a:pt x="2449449" y="2800731"/>
                  </a:cubicBezTo>
                  <a:lnTo>
                    <a:pt x="2557399" y="2731897"/>
                  </a:lnTo>
                  <a:lnTo>
                    <a:pt x="2557780" y="2731135"/>
                  </a:lnTo>
                  <a:close/>
                  <a:moveTo>
                    <a:pt x="3463925" y="2489962"/>
                  </a:moveTo>
                  <a:cubicBezTo>
                    <a:pt x="3678555" y="2510409"/>
                    <a:pt x="3885565" y="2557399"/>
                    <a:pt x="4077716" y="2658364"/>
                  </a:cubicBezTo>
                  <a:cubicBezTo>
                    <a:pt x="4109720" y="2675255"/>
                    <a:pt x="4144264" y="2687955"/>
                    <a:pt x="4167505" y="2717546"/>
                  </a:cubicBezTo>
                  <a:cubicBezTo>
                    <a:pt x="4135628" y="2734310"/>
                    <a:pt x="4127881" y="2768219"/>
                    <a:pt x="4112133" y="2796159"/>
                  </a:cubicBezTo>
                  <a:cubicBezTo>
                    <a:pt x="3932682" y="3118231"/>
                    <a:pt x="3834130" y="3465576"/>
                    <a:pt x="3806698" y="3830574"/>
                  </a:cubicBezTo>
                  <a:cubicBezTo>
                    <a:pt x="3790569" y="4047363"/>
                    <a:pt x="3787775" y="4267454"/>
                    <a:pt x="3856609" y="4479671"/>
                  </a:cubicBezTo>
                  <a:cubicBezTo>
                    <a:pt x="3886327" y="4765548"/>
                    <a:pt x="3997833" y="5022977"/>
                    <a:pt x="4133596" y="5272151"/>
                  </a:cubicBezTo>
                  <a:lnTo>
                    <a:pt x="4157091" y="5322570"/>
                  </a:lnTo>
                  <a:cubicBezTo>
                    <a:pt x="3960114" y="5420360"/>
                    <a:pt x="3675253" y="5511673"/>
                    <a:pt x="3451225" y="5532120"/>
                  </a:cubicBezTo>
                  <a:cubicBezTo>
                    <a:pt x="3368675" y="5358003"/>
                    <a:pt x="3250692" y="5146294"/>
                    <a:pt x="3219069" y="4968875"/>
                  </a:cubicBezTo>
                  <a:lnTo>
                    <a:pt x="3218942" y="4968875"/>
                  </a:lnTo>
                  <a:cubicBezTo>
                    <a:pt x="3157728" y="4749927"/>
                    <a:pt x="3115437" y="4527169"/>
                    <a:pt x="3087497" y="4301744"/>
                  </a:cubicBezTo>
                  <a:lnTo>
                    <a:pt x="3091561" y="3670427"/>
                  </a:lnTo>
                  <a:cubicBezTo>
                    <a:pt x="3129153" y="3454908"/>
                    <a:pt x="3168904" y="3240405"/>
                    <a:pt x="3229356" y="3029331"/>
                  </a:cubicBezTo>
                  <a:cubicBezTo>
                    <a:pt x="3284093" y="2838196"/>
                    <a:pt x="3372485" y="2663952"/>
                    <a:pt x="3463798" y="2490089"/>
                  </a:cubicBezTo>
                  <a:close/>
                  <a:moveTo>
                    <a:pt x="5701030" y="2307590"/>
                  </a:moveTo>
                  <a:lnTo>
                    <a:pt x="5700522" y="2307971"/>
                  </a:lnTo>
                  <a:lnTo>
                    <a:pt x="5800471" y="2440305"/>
                  </a:lnTo>
                  <a:cubicBezTo>
                    <a:pt x="6008624" y="2743835"/>
                    <a:pt x="6138037" y="3080766"/>
                    <a:pt x="6224524" y="3435731"/>
                  </a:cubicBezTo>
                  <a:cubicBezTo>
                    <a:pt x="6290564" y="3796792"/>
                    <a:pt x="6298438" y="4158107"/>
                    <a:pt x="6233922" y="4520311"/>
                  </a:cubicBezTo>
                  <a:cubicBezTo>
                    <a:pt x="6182360" y="4809998"/>
                    <a:pt x="6077712" y="5080889"/>
                    <a:pt x="5951855" y="5344795"/>
                  </a:cubicBezTo>
                  <a:cubicBezTo>
                    <a:pt x="5868035" y="5470525"/>
                    <a:pt x="5800852" y="5607685"/>
                    <a:pt x="5700522" y="5722874"/>
                  </a:cubicBezTo>
                  <a:cubicBezTo>
                    <a:pt x="5493004" y="5660644"/>
                    <a:pt x="5317109" y="5547487"/>
                    <a:pt x="5166360" y="5393690"/>
                  </a:cubicBezTo>
                  <a:lnTo>
                    <a:pt x="5231384" y="5306822"/>
                  </a:lnTo>
                  <a:cubicBezTo>
                    <a:pt x="5472176" y="4962906"/>
                    <a:pt x="5619242" y="4585716"/>
                    <a:pt x="5637911" y="4163441"/>
                  </a:cubicBezTo>
                  <a:cubicBezTo>
                    <a:pt x="5673725" y="3764788"/>
                    <a:pt x="5594858" y="3390011"/>
                    <a:pt x="5402834" y="3038729"/>
                  </a:cubicBezTo>
                  <a:cubicBezTo>
                    <a:pt x="5364099" y="2877566"/>
                    <a:pt x="5249164" y="2759710"/>
                    <a:pt x="5165598" y="2624455"/>
                  </a:cubicBezTo>
                  <a:lnTo>
                    <a:pt x="5165598" y="2624328"/>
                  </a:lnTo>
                  <a:lnTo>
                    <a:pt x="5165598" y="2624201"/>
                  </a:lnTo>
                  <a:cubicBezTo>
                    <a:pt x="5325237" y="2487549"/>
                    <a:pt x="5486908" y="2353945"/>
                    <a:pt x="5700522" y="2308098"/>
                  </a:cubicBezTo>
                  <a:lnTo>
                    <a:pt x="5701030" y="2307717"/>
                  </a:lnTo>
                  <a:close/>
                  <a:moveTo>
                    <a:pt x="6484747" y="2152142"/>
                  </a:moveTo>
                  <a:cubicBezTo>
                    <a:pt x="7082917" y="2187194"/>
                    <a:pt x="7571867" y="2434209"/>
                    <a:pt x="7930642" y="2914904"/>
                  </a:cubicBezTo>
                  <a:cubicBezTo>
                    <a:pt x="8285861" y="3391281"/>
                    <a:pt x="8371205" y="3925570"/>
                    <a:pt x="8234299" y="4499102"/>
                  </a:cubicBezTo>
                  <a:cubicBezTo>
                    <a:pt x="8140446" y="4827143"/>
                    <a:pt x="7972552" y="5112385"/>
                    <a:pt x="7724394" y="5346827"/>
                  </a:cubicBezTo>
                  <a:cubicBezTo>
                    <a:pt x="7409815" y="5644261"/>
                    <a:pt x="7037832" y="5822442"/>
                    <a:pt x="6603111" y="5861812"/>
                  </a:cubicBezTo>
                  <a:lnTo>
                    <a:pt x="6486525" y="5878957"/>
                  </a:lnTo>
                  <a:cubicBezTo>
                    <a:pt x="6514719" y="5779262"/>
                    <a:pt x="6564122" y="5687314"/>
                    <a:pt x="6618986" y="5602478"/>
                  </a:cubicBezTo>
                  <a:cubicBezTo>
                    <a:pt x="6670928" y="5522087"/>
                    <a:pt x="6705473" y="5436743"/>
                    <a:pt x="6740017" y="5349748"/>
                  </a:cubicBezTo>
                  <a:lnTo>
                    <a:pt x="6769735" y="5288026"/>
                  </a:lnTo>
                  <a:cubicBezTo>
                    <a:pt x="6902069" y="4949063"/>
                    <a:pt x="6978142" y="4597146"/>
                    <a:pt x="6999859" y="4234688"/>
                  </a:cubicBezTo>
                  <a:cubicBezTo>
                    <a:pt x="7016115" y="3959479"/>
                    <a:pt x="7011797" y="3684143"/>
                    <a:pt x="6948170" y="3413252"/>
                  </a:cubicBezTo>
                  <a:cubicBezTo>
                    <a:pt x="6950583" y="3343529"/>
                    <a:pt x="6929120" y="3277616"/>
                    <a:pt x="6914515" y="3210941"/>
                  </a:cubicBezTo>
                  <a:cubicBezTo>
                    <a:pt x="6831711" y="2833497"/>
                    <a:pt x="6674485" y="2486152"/>
                    <a:pt x="6484620" y="2152015"/>
                  </a:cubicBezTo>
                  <a:lnTo>
                    <a:pt x="6484747" y="2152015"/>
                  </a:lnTo>
                  <a:close/>
                  <a:moveTo>
                    <a:pt x="4612767" y="5896229"/>
                  </a:moveTo>
                  <a:cubicBezTo>
                    <a:pt x="4787392" y="6027293"/>
                    <a:pt x="4956683" y="6165850"/>
                    <a:pt x="5147183" y="6274689"/>
                  </a:cubicBezTo>
                  <a:cubicBezTo>
                    <a:pt x="4945126" y="6448679"/>
                    <a:pt x="4707509" y="6562344"/>
                    <a:pt x="4467860" y="6672453"/>
                  </a:cubicBezTo>
                  <a:lnTo>
                    <a:pt x="4468368" y="6672834"/>
                  </a:lnTo>
                  <a:lnTo>
                    <a:pt x="4468622" y="6673088"/>
                  </a:lnTo>
                  <a:lnTo>
                    <a:pt x="4468114" y="6672834"/>
                  </a:lnTo>
                  <a:lnTo>
                    <a:pt x="4467860" y="6672707"/>
                  </a:lnTo>
                  <a:cubicBezTo>
                    <a:pt x="4259707" y="6546088"/>
                    <a:pt x="4083685" y="6383528"/>
                    <a:pt x="3929888" y="6195822"/>
                  </a:cubicBezTo>
                  <a:lnTo>
                    <a:pt x="3930015" y="6195695"/>
                  </a:lnTo>
                  <a:cubicBezTo>
                    <a:pt x="4168648" y="6121019"/>
                    <a:pt x="4400677" y="6031103"/>
                    <a:pt x="4612640" y="5896229"/>
                  </a:cubicBezTo>
                  <a:lnTo>
                    <a:pt x="4612767" y="5896229"/>
                  </a:lnTo>
                  <a:close/>
                  <a:moveTo>
                    <a:pt x="3380740" y="1147064"/>
                  </a:moveTo>
                  <a:lnTo>
                    <a:pt x="3547364" y="1153414"/>
                  </a:lnTo>
                  <a:cubicBezTo>
                    <a:pt x="3543554" y="1190244"/>
                    <a:pt x="3512439" y="1207389"/>
                    <a:pt x="3490214" y="1230376"/>
                  </a:cubicBezTo>
                  <a:cubicBezTo>
                    <a:pt x="3315716" y="1409573"/>
                    <a:pt x="3157982" y="1602486"/>
                    <a:pt x="3020314" y="1811274"/>
                  </a:cubicBezTo>
                  <a:lnTo>
                    <a:pt x="3020187" y="1811401"/>
                  </a:lnTo>
                  <a:lnTo>
                    <a:pt x="3020187" y="1811528"/>
                  </a:lnTo>
                  <a:lnTo>
                    <a:pt x="3020314" y="1811401"/>
                  </a:lnTo>
                  <a:lnTo>
                    <a:pt x="3020314" y="1811274"/>
                  </a:lnTo>
                  <a:lnTo>
                    <a:pt x="2990723" y="1808861"/>
                  </a:lnTo>
                  <a:cubicBezTo>
                    <a:pt x="2957957" y="1808861"/>
                    <a:pt x="2925826" y="1816989"/>
                    <a:pt x="2893822" y="1823593"/>
                  </a:cubicBezTo>
                  <a:cubicBezTo>
                    <a:pt x="2516124" y="1904238"/>
                    <a:pt x="2179447" y="2069719"/>
                    <a:pt x="1889887" y="2323338"/>
                  </a:cubicBezTo>
                  <a:cubicBezTo>
                    <a:pt x="1485519" y="2676779"/>
                    <a:pt x="1224661" y="3113786"/>
                    <a:pt x="1144778" y="3650107"/>
                  </a:cubicBezTo>
                  <a:lnTo>
                    <a:pt x="1135253" y="3710051"/>
                  </a:lnTo>
                  <a:cubicBezTo>
                    <a:pt x="1126617" y="3721989"/>
                    <a:pt x="1123569" y="3734816"/>
                    <a:pt x="1131189" y="3748405"/>
                  </a:cubicBezTo>
                  <a:lnTo>
                    <a:pt x="1147699" y="3735451"/>
                  </a:lnTo>
                  <a:lnTo>
                    <a:pt x="1148334" y="3740023"/>
                  </a:lnTo>
                  <a:lnTo>
                    <a:pt x="1131316" y="3748405"/>
                  </a:lnTo>
                  <a:cubicBezTo>
                    <a:pt x="1064895" y="4246626"/>
                    <a:pt x="1161288" y="4710684"/>
                    <a:pt x="1424178" y="5139690"/>
                  </a:cubicBezTo>
                  <a:cubicBezTo>
                    <a:pt x="1607058" y="5473446"/>
                    <a:pt x="1874139" y="5725033"/>
                    <a:pt x="2194179" y="5924677"/>
                  </a:cubicBezTo>
                  <a:cubicBezTo>
                    <a:pt x="2454402" y="6086983"/>
                    <a:pt x="2741041" y="6177280"/>
                    <a:pt x="3039745" y="6235573"/>
                  </a:cubicBezTo>
                  <a:lnTo>
                    <a:pt x="3091815" y="6319012"/>
                  </a:lnTo>
                  <a:cubicBezTo>
                    <a:pt x="3227070" y="6517005"/>
                    <a:pt x="3391789" y="6690614"/>
                    <a:pt x="3551682" y="6867779"/>
                  </a:cubicBezTo>
                  <a:lnTo>
                    <a:pt x="3553206" y="6868795"/>
                  </a:lnTo>
                  <a:lnTo>
                    <a:pt x="3553968" y="6869303"/>
                  </a:lnTo>
                  <a:lnTo>
                    <a:pt x="3552444" y="6868287"/>
                  </a:lnTo>
                  <a:lnTo>
                    <a:pt x="3551682" y="6867779"/>
                  </a:lnTo>
                  <a:lnTo>
                    <a:pt x="3352038" y="6873875"/>
                  </a:lnTo>
                  <a:lnTo>
                    <a:pt x="3351911" y="6873875"/>
                  </a:lnTo>
                  <a:cubicBezTo>
                    <a:pt x="2639568" y="6873875"/>
                    <a:pt x="2006346" y="6634099"/>
                    <a:pt x="1461643" y="6156833"/>
                  </a:cubicBezTo>
                  <a:cubicBezTo>
                    <a:pt x="814451" y="5589778"/>
                    <a:pt x="485521" y="4868037"/>
                    <a:pt x="477901" y="4005072"/>
                  </a:cubicBezTo>
                  <a:lnTo>
                    <a:pt x="474218" y="3946271"/>
                  </a:lnTo>
                  <a:cubicBezTo>
                    <a:pt x="497205" y="3505073"/>
                    <a:pt x="590677" y="3080766"/>
                    <a:pt x="807212" y="2692273"/>
                  </a:cubicBezTo>
                  <a:cubicBezTo>
                    <a:pt x="1317879" y="1777365"/>
                    <a:pt x="2097659" y="1264920"/>
                    <a:pt x="3143758" y="1159256"/>
                  </a:cubicBezTo>
                  <a:cubicBezTo>
                    <a:pt x="3222752" y="1151255"/>
                    <a:pt x="3301746" y="1146937"/>
                    <a:pt x="3380867" y="1146937"/>
                  </a:cubicBezTo>
                  <a:close/>
                  <a:moveTo>
                    <a:pt x="3605530" y="6903339"/>
                  </a:moveTo>
                  <a:lnTo>
                    <a:pt x="3612896" y="6916166"/>
                  </a:lnTo>
                  <a:lnTo>
                    <a:pt x="3609086" y="6911340"/>
                  </a:lnTo>
                  <a:lnTo>
                    <a:pt x="3605530" y="6903339"/>
                  </a:lnTo>
                  <a:close/>
                  <a:moveTo>
                    <a:pt x="6420231" y="720090"/>
                  </a:moveTo>
                  <a:cubicBezTo>
                    <a:pt x="7380224" y="720090"/>
                    <a:pt x="8307197" y="1133856"/>
                    <a:pt x="8967089" y="1900428"/>
                  </a:cubicBezTo>
                  <a:lnTo>
                    <a:pt x="8981821" y="1913255"/>
                  </a:lnTo>
                  <a:lnTo>
                    <a:pt x="8989187" y="1919478"/>
                  </a:lnTo>
                  <a:cubicBezTo>
                    <a:pt x="9332722" y="2349627"/>
                    <a:pt x="9572752" y="2828544"/>
                    <a:pt x="9683496" y="3370199"/>
                  </a:cubicBezTo>
                  <a:cubicBezTo>
                    <a:pt x="9725279" y="3573526"/>
                    <a:pt x="9732899" y="3779901"/>
                    <a:pt x="9751949" y="3985514"/>
                  </a:cubicBezTo>
                  <a:cubicBezTo>
                    <a:pt x="9746742" y="4456938"/>
                    <a:pt x="9652381" y="4909439"/>
                    <a:pt x="9466834" y="5343144"/>
                  </a:cubicBezTo>
                  <a:cubicBezTo>
                    <a:pt x="9230487" y="5844794"/>
                    <a:pt x="8896603" y="6269355"/>
                    <a:pt x="8461756" y="6614541"/>
                  </a:cubicBezTo>
                  <a:cubicBezTo>
                    <a:pt x="8029575" y="6932549"/>
                    <a:pt x="7554976" y="7154672"/>
                    <a:pt x="7024116" y="7250176"/>
                  </a:cubicBezTo>
                  <a:cubicBezTo>
                    <a:pt x="6817487" y="7287514"/>
                    <a:pt x="6612255" y="7306183"/>
                    <a:pt x="6408420" y="7306183"/>
                  </a:cubicBezTo>
                  <a:cubicBezTo>
                    <a:pt x="6038977" y="7306183"/>
                    <a:pt x="5673979" y="7244715"/>
                    <a:pt x="5313807" y="7121525"/>
                  </a:cubicBezTo>
                  <a:lnTo>
                    <a:pt x="5243449" y="7087362"/>
                  </a:lnTo>
                  <a:lnTo>
                    <a:pt x="5242433" y="7086981"/>
                  </a:lnTo>
                  <a:lnTo>
                    <a:pt x="5243449" y="7087108"/>
                  </a:lnTo>
                  <a:lnTo>
                    <a:pt x="5243957" y="7087235"/>
                  </a:lnTo>
                  <a:cubicBezTo>
                    <a:pt x="5393055" y="6996430"/>
                    <a:pt x="5537454" y="6899275"/>
                    <a:pt x="5671820" y="6787896"/>
                  </a:cubicBezTo>
                  <a:lnTo>
                    <a:pt x="5953252" y="6546723"/>
                  </a:lnTo>
                  <a:cubicBezTo>
                    <a:pt x="6097778" y="6579108"/>
                    <a:pt x="6242939" y="6592316"/>
                    <a:pt x="6388608" y="6592316"/>
                  </a:cubicBezTo>
                  <a:cubicBezTo>
                    <a:pt x="6497320" y="6592316"/>
                    <a:pt x="6606413" y="6584950"/>
                    <a:pt x="6715887" y="6572631"/>
                  </a:cubicBezTo>
                  <a:cubicBezTo>
                    <a:pt x="7282688" y="6508496"/>
                    <a:pt x="7776083" y="6286754"/>
                    <a:pt x="8188071" y="5892419"/>
                  </a:cubicBezTo>
                  <a:cubicBezTo>
                    <a:pt x="8595614" y="5502402"/>
                    <a:pt x="8871585" y="5037328"/>
                    <a:pt x="8979789" y="4479417"/>
                  </a:cubicBezTo>
                  <a:cubicBezTo>
                    <a:pt x="9043670" y="4166997"/>
                    <a:pt x="9043670" y="3852799"/>
                    <a:pt x="8979789" y="3541903"/>
                  </a:cubicBezTo>
                  <a:cubicBezTo>
                    <a:pt x="8815705" y="2742819"/>
                    <a:pt x="8373618" y="2140966"/>
                    <a:pt x="7657719" y="1748155"/>
                  </a:cubicBezTo>
                  <a:cubicBezTo>
                    <a:pt x="7272274" y="1536700"/>
                    <a:pt x="6862953" y="1435354"/>
                    <a:pt x="6434582" y="1435354"/>
                  </a:cubicBezTo>
                  <a:cubicBezTo>
                    <a:pt x="6322568" y="1435354"/>
                    <a:pt x="6209411" y="1442339"/>
                    <a:pt x="6094984" y="1455928"/>
                  </a:cubicBezTo>
                  <a:cubicBezTo>
                    <a:pt x="6058281" y="1460373"/>
                    <a:pt x="6020181" y="1472819"/>
                    <a:pt x="5981827" y="1472819"/>
                  </a:cubicBezTo>
                  <a:cubicBezTo>
                    <a:pt x="5961888" y="1472819"/>
                    <a:pt x="5941949" y="1469517"/>
                    <a:pt x="5922137" y="1459865"/>
                  </a:cubicBezTo>
                  <a:lnTo>
                    <a:pt x="5921756" y="1460500"/>
                  </a:lnTo>
                  <a:lnTo>
                    <a:pt x="5922137" y="1459865"/>
                  </a:lnTo>
                  <a:cubicBezTo>
                    <a:pt x="5736082" y="1279779"/>
                    <a:pt x="5533390" y="1120902"/>
                    <a:pt x="5314188" y="982980"/>
                  </a:cubicBezTo>
                  <a:lnTo>
                    <a:pt x="5244465" y="931037"/>
                  </a:lnTo>
                  <a:cubicBezTo>
                    <a:pt x="5631307" y="789051"/>
                    <a:pt x="6028436" y="720217"/>
                    <a:pt x="6420104" y="720217"/>
                  </a:cubicBezTo>
                  <a:close/>
                  <a:moveTo>
                    <a:pt x="6056503" y="0"/>
                  </a:moveTo>
                  <a:cubicBezTo>
                    <a:pt x="5999099" y="36703"/>
                    <a:pt x="5932043" y="29591"/>
                    <a:pt x="5869178" y="37973"/>
                  </a:cubicBezTo>
                  <a:cubicBezTo>
                    <a:pt x="5330190" y="111887"/>
                    <a:pt x="4824222" y="279781"/>
                    <a:pt x="4356481" y="558546"/>
                  </a:cubicBezTo>
                  <a:lnTo>
                    <a:pt x="4269740" y="539369"/>
                  </a:lnTo>
                  <a:cubicBezTo>
                    <a:pt x="3973830" y="464820"/>
                    <a:pt x="3675253" y="424815"/>
                    <a:pt x="3376168" y="424815"/>
                  </a:cubicBezTo>
                  <a:cubicBezTo>
                    <a:pt x="3171571" y="424815"/>
                    <a:pt x="2966720" y="443484"/>
                    <a:pt x="2762250" y="482600"/>
                  </a:cubicBezTo>
                  <a:cubicBezTo>
                    <a:pt x="1481709" y="727837"/>
                    <a:pt x="563753" y="1445260"/>
                    <a:pt x="30607" y="2636266"/>
                  </a:cubicBezTo>
                  <a:lnTo>
                    <a:pt x="0" y="2706878"/>
                  </a:lnTo>
                  <a:lnTo>
                    <a:pt x="0" y="5330825"/>
                  </a:lnTo>
                  <a:cubicBezTo>
                    <a:pt x="296672" y="6105652"/>
                    <a:pt x="855726" y="6721602"/>
                    <a:pt x="1674749" y="7171182"/>
                  </a:cubicBezTo>
                  <a:cubicBezTo>
                    <a:pt x="2206371" y="7463155"/>
                    <a:pt x="2762631" y="7603490"/>
                    <a:pt x="3335020" y="7603490"/>
                  </a:cubicBezTo>
                  <a:cubicBezTo>
                    <a:pt x="3664204" y="7603490"/>
                    <a:pt x="3998595" y="7557135"/>
                    <a:pt x="4336669" y="7466457"/>
                  </a:cubicBezTo>
                  <a:lnTo>
                    <a:pt x="4407535" y="7501001"/>
                  </a:lnTo>
                  <a:cubicBezTo>
                    <a:pt x="5071110" y="7854188"/>
                    <a:pt x="5738622" y="8031734"/>
                    <a:pt x="6409182" y="8031734"/>
                  </a:cubicBezTo>
                  <a:cubicBezTo>
                    <a:pt x="7028434" y="8031734"/>
                    <a:pt x="7650226" y="7880350"/>
                    <a:pt x="8274050" y="7576185"/>
                  </a:cubicBezTo>
                  <a:cubicBezTo>
                    <a:pt x="8730869" y="7353300"/>
                    <a:pt x="9128252" y="7045579"/>
                    <a:pt x="9458578" y="6656070"/>
                  </a:cubicBezTo>
                  <a:lnTo>
                    <a:pt x="9500743" y="6615938"/>
                  </a:lnTo>
                  <a:cubicBezTo>
                    <a:pt x="9735566" y="6348730"/>
                    <a:pt x="9927844" y="6054090"/>
                    <a:pt x="10072370" y="5728589"/>
                  </a:cubicBezTo>
                  <a:lnTo>
                    <a:pt x="10077450" y="5717286"/>
                  </a:lnTo>
                  <a:lnTo>
                    <a:pt x="10080117" y="2292604"/>
                  </a:lnTo>
                  <a:cubicBezTo>
                    <a:pt x="10006838" y="2143633"/>
                    <a:pt x="9923272" y="1997710"/>
                    <a:pt x="9829927" y="1854835"/>
                  </a:cubicBezTo>
                  <a:lnTo>
                    <a:pt x="9813417" y="1819656"/>
                  </a:lnTo>
                  <a:cubicBezTo>
                    <a:pt x="9179179" y="891794"/>
                    <a:pt x="8311261" y="312293"/>
                    <a:pt x="7210171" y="78486"/>
                  </a:cubicBezTo>
                  <a:cubicBezTo>
                    <a:pt x="7057263" y="46101"/>
                    <a:pt x="6899021" y="46482"/>
                    <a:pt x="6748653" y="0"/>
                  </a:cubicBezTo>
                  <a:close/>
                </a:path>
              </a:pathLst>
            </a:custGeom>
            <a:blipFill>
              <a:blip r:embed="rId3"/>
              <a:stretch>
                <a:fillRect l="0" t="-11904" r="-8618" b="-92703"/>
              </a:stretch>
            </a:blipFill>
          </p:spPr>
        </p:sp>
      </p:grpSp>
      <p:sp>
        <p:nvSpPr>
          <p:cNvPr name="TextBox 5" id="5"/>
          <p:cNvSpPr txBox="true"/>
          <p:nvPr/>
        </p:nvSpPr>
        <p:spPr>
          <a:xfrm rot="0">
            <a:off x="5986983" y="4915388"/>
            <a:ext cx="6314033" cy="1404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48"/>
              </a:lnSpc>
            </a:pPr>
            <a:r>
              <a:rPr lang="en-US" sz="6148" b="true">
                <a:solidFill>
                  <a:srgbClr val="F4A718"/>
                </a:solidFill>
                <a:latin typeface="Ubuntu Bold"/>
                <a:ea typeface="Ubuntu Bold"/>
                <a:cs typeface="Ubuntu Bold"/>
                <a:sym typeface="Ubuntu Bold"/>
              </a:rPr>
              <a:t>Vos propositions</a:t>
            </a:r>
          </a:p>
          <a:p>
            <a:pPr algn="ctr">
              <a:lnSpc>
                <a:spcPts val="4653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028700" y="1028700"/>
            <a:ext cx="2871226" cy="867047"/>
          </a:xfrm>
          <a:custGeom>
            <a:avLst/>
            <a:gdLst/>
            <a:ahLst/>
            <a:cxnLst/>
            <a:rect r="r" b="b" t="t" l="l"/>
            <a:pathLst>
              <a:path h="867047" w="2871226">
                <a:moveTo>
                  <a:pt x="0" y="0"/>
                </a:moveTo>
                <a:lnTo>
                  <a:pt x="2871226" y="0"/>
                </a:lnTo>
                <a:lnTo>
                  <a:pt x="2871226" y="867047"/>
                </a:lnTo>
                <a:lnTo>
                  <a:pt x="0" y="8670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push dir="l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82092D7552A42B39DF246FDD96980" ma:contentTypeVersion="16" ma:contentTypeDescription="Crée un document." ma:contentTypeScope="" ma:versionID="3ffbc341640317dd273b2567ce07cbd0">
  <xsd:schema xmlns:xsd="http://www.w3.org/2001/XMLSchema" xmlns:xs="http://www.w3.org/2001/XMLSchema" xmlns:p="http://schemas.microsoft.com/office/2006/metadata/properties" xmlns:ns2="1de027ba-2134-479c-baf0-6b5eacd9bf67" xmlns:ns3="9fb12485-16f2-46ff-b251-9d55428fc850" targetNamespace="http://schemas.microsoft.com/office/2006/metadata/properties" ma:root="true" ma:fieldsID="6e2840f02e7c4209751985148719bdb9" ns2:_="" ns3:_="">
    <xsd:import namespace="1de027ba-2134-479c-baf0-6b5eacd9bf67"/>
    <xsd:import namespace="9fb12485-16f2-46ff-b251-9d55428fc8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e027ba-2134-479c-baf0-6b5eacd9bf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d51c14be-7075-41b9-9908-7040e43bcb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b12485-16f2-46ff-b251-9d55428fc85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a4e4ee3-30d1-4d7e-b78f-aafaaf45b41b}" ma:internalName="TaxCatchAll" ma:showField="CatchAllData" ma:web="9fb12485-16f2-46ff-b251-9d55428fc8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de027ba-2134-479c-baf0-6b5eacd9bf67">
      <Terms xmlns="http://schemas.microsoft.com/office/infopath/2007/PartnerControls"/>
    </lcf76f155ced4ddcb4097134ff3c332f>
    <TaxCatchAll xmlns="9fb12485-16f2-46ff-b251-9d55428fc850" xsi:nil="true"/>
  </documentManagement>
</p:properties>
</file>

<file path=customXml/itemProps1.xml><?xml version="1.0" encoding="utf-8"?>
<ds:datastoreItem xmlns:ds="http://schemas.openxmlformats.org/officeDocument/2006/customXml" ds:itemID="{EDDBE742-8932-47FB-B6E9-4BAB8FD1275D}"/>
</file>

<file path=customXml/itemProps2.xml><?xml version="1.0" encoding="utf-8"?>
<ds:datastoreItem xmlns:ds="http://schemas.openxmlformats.org/officeDocument/2006/customXml" ds:itemID="{3DDDAEFA-EDDB-44EC-B9F3-2F28AC4A6898}"/>
</file>

<file path=customXml/itemProps3.xml><?xml version="1.0" encoding="utf-8"?>
<ds:datastoreItem xmlns:ds="http://schemas.openxmlformats.org/officeDocument/2006/customXml" ds:itemID="{F8FD3CC2-4C32-4E85-9483-D5E657B6E0D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BTP Plaidoyer</dc:title>
  <cp:revision>1</cp:revision>
  <dcterms:created xsi:type="dcterms:W3CDTF">2006-08-16T00:00:00Z</dcterms:created>
  <dcterms:modified xsi:type="dcterms:W3CDTF">2011-08-01T06:04:30Z</dcterms:modified>
  <dc:identifier>DAGboMPdMZ4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0x01010084382092D7552A42B39DF246FDD96980</vt:lpwstr>
  </property>
</Properties>
</file>